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Zuume Rough Bold" charset="1" panose="00000800000000000000"/>
      <p:regular r:id="rId12"/>
    </p:embeddedFont>
    <p:embeddedFont>
      <p:font typeface="Open Sans Bold" charset="1" panose="00000000000000000000"/>
      <p:regular r:id="rId13"/>
    </p:embeddedFont>
    <p:embeddedFont>
      <p:font typeface="Open Sans" charset="1" panose="000000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png>
</file>

<file path=ppt/media/image13.sv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jpe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 Id="rId7"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6.png" Type="http://schemas.openxmlformats.org/officeDocument/2006/relationships/image"/><Relationship Id="rId7"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9.png" Type="http://schemas.openxmlformats.org/officeDocument/2006/relationships/image"/><Relationship Id="rId8" Target="../media/image6.png" Type="http://schemas.openxmlformats.org/officeDocument/2006/relationships/image"/><Relationship Id="rId9"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11" Target="../media/image9.pn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15.jpeg" Type="http://schemas.openxmlformats.org/officeDocument/2006/relationships/image"/><Relationship Id="rId4" Target="../media/image16.jpeg" Type="http://schemas.openxmlformats.org/officeDocument/2006/relationships/image"/><Relationship Id="rId5" Target="../media/image17.jpeg" Type="http://schemas.openxmlformats.org/officeDocument/2006/relationships/image"/><Relationship Id="rId6" Target="../media/image18.jpeg" Type="http://schemas.openxmlformats.org/officeDocument/2006/relationships/image"/><Relationship Id="rId7" Target="../media/image19.jpeg" Type="http://schemas.openxmlformats.org/officeDocument/2006/relationships/image"/><Relationship Id="rId8" Target="../media/image20.jpeg" Type="http://schemas.openxmlformats.org/officeDocument/2006/relationships/image"/><Relationship Id="rId9"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028700" y="974503"/>
            <a:ext cx="16230600" cy="5448300"/>
          </a:xfrm>
          <a:prstGeom prst="rect">
            <a:avLst/>
          </a:prstGeom>
        </p:spPr>
        <p:txBody>
          <a:bodyPr anchor="t" rtlCol="false" tIns="0" lIns="0" bIns="0" rIns="0">
            <a:spAutoFit/>
          </a:bodyPr>
          <a:lstStyle/>
          <a:p>
            <a:pPr algn="ctr">
              <a:lnSpc>
                <a:spcPts val="42000"/>
              </a:lnSpc>
              <a:spcBef>
                <a:spcPct val="0"/>
              </a:spcBef>
            </a:pPr>
            <a:r>
              <a:rPr lang="en-US" sz="30000">
                <a:solidFill>
                  <a:srgbClr val="FFFFFF"/>
                </a:solidFill>
                <a:latin typeface="Zuume Rough Bold"/>
                <a:ea typeface="Zuume Rough Bold"/>
                <a:cs typeface="Zuume Rough Bold"/>
                <a:sym typeface="Zuume Rough Bold"/>
              </a:rPr>
              <a:t>MENUMASTER</a:t>
            </a:r>
          </a:p>
        </p:txBody>
      </p:sp>
      <p:sp>
        <p:nvSpPr>
          <p:cNvPr name="Freeform 7" id="7"/>
          <p:cNvSpPr/>
          <p:nvPr/>
        </p:nvSpPr>
        <p:spPr>
          <a:xfrm flipH="false" flipV="false" rot="0">
            <a:off x="6168191" y="3643214"/>
            <a:ext cx="1210184" cy="4454664"/>
          </a:xfrm>
          <a:custGeom>
            <a:avLst/>
            <a:gdLst/>
            <a:ahLst/>
            <a:cxnLst/>
            <a:rect r="r" b="b" t="t" l="l"/>
            <a:pathLst>
              <a:path h="4454664" w="1210184">
                <a:moveTo>
                  <a:pt x="0" y="0"/>
                </a:moveTo>
                <a:lnTo>
                  <a:pt x="1210184" y="0"/>
                </a:lnTo>
                <a:lnTo>
                  <a:pt x="1210184" y="4454664"/>
                </a:lnTo>
                <a:lnTo>
                  <a:pt x="0" y="4454664"/>
                </a:lnTo>
                <a:lnTo>
                  <a:pt x="0" y="0"/>
                </a:lnTo>
                <a:close/>
              </a:path>
            </a:pathLst>
          </a:custGeom>
          <a:blipFill>
            <a:blip r:embed="rId3"/>
            <a:stretch>
              <a:fillRect l="0" t="0" r="0" b="0"/>
            </a:stretch>
          </a:blipFill>
        </p:spPr>
      </p:sp>
      <p:sp>
        <p:nvSpPr>
          <p:cNvPr name="Freeform 8" id="8"/>
          <p:cNvSpPr/>
          <p:nvPr/>
        </p:nvSpPr>
        <p:spPr>
          <a:xfrm flipH="false" flipV="false" rot="2000984">
            <a:off x="12538417" y="5030661"/>
            <a:ext cx="2229585" cy="6439233"/>
          </a:xfrm>
          <a:custGeom>
            <a:avLst/>
            <a:gdLst/>
            <a:ahLst/>
            <a:cxnLst/>
            <a:rect r="r" b="b" t="t" l="l"/>
            <a:pathLst>
              <a:path h="6439233" w="2229585">
                <a:moveTo>
                  <a:pt x="0" y="0"/>
                </a:moveTo>
                <a:lnTo>
                  <a:pt x="2229585" y="0"/>
                </a:lnTo>
                <a:lnTo>
                  <a:pt x="2229585" y="6439233"/>
                </a:lnTo>
                <a:lnTo>
                  <a:pt x="0" y="6439233"/>
                </a:lnTo>
                <a:lnTo>
                  <a:pt x="0" y="0"/>
                </a:lnTo>
                <a:close/>
              </a:path>
            </a:pathLst>
          </a:custGeom>
          <a:blipFill>
            <a:blip r:embed="rId4"/>
            <a:stretch>
              <a:fillRect l="0" t="0" r="0" b="0"/>
            </a:stretch>
          </a:blipFill>
        </p:spPr>
      </p:sp>
      <p:sp>
        <p:nvSpPr>
          <p:cNvPr name="Freeform 9" id="9"/>
          <p:cNvSpPr/>
          <p:nvPr/>
        </p:nvSpPr>
        <p:spPr>
          <a:xfrm flipH="true" flipV="false" rot="-2700000">
            <a:off x="3368845" y="4793252"/>
            <a:ext cx="2229585" cy="6439233"/>
          </a:xfrm>
          <a:custGeom>
            <a:avLst/>
            <a:gdLst/>
            <a:ahLst/>
            <a:cxnLst/>
            <a:rect r="r" b="b" t="t" l="l"/>
            <a:pathLst>
              <a:path h="6439233" w="2229585">
                <a:moveTo>
                  <a:pt x="2229584" y="0"/>
                </a:moveTo>
                <a:lnTo>
                  <a:pt x="0" y="0"/>
                </a:lnTo>
                <a:lnTo>
                  <a:pt x="0" y="6439234"/>
                </a:lnTo>
                <a:lnTo>
                  <a:pt x="2229584" y="6439234"/>
                </a:lnTo>
                <a:lnTo>
                  <a:pt x="2229584" y="0"/>
                </a:lnTo>
                <a:close/>
              </a:path>
            </a:pathLst>
          </a:custGeom>
          <a:blipFill>
            <a:blip r:embed="rId4"/>
            <a:stretch>
              <a:fillRect l="0" t="0" r="0" b="0"/>
            </a:stretch>
          </a:blipFill>
        </p:spPr>
      </p:sp>
      <p:sp>
        <p:nvSpPr>
          <p:cNvPr name="Freeform 10" id="10"/>
          <p:cNvSpPr/>
          <p:nvPr/>
        </p:nvSpPr>
        <p:spPr>
          <a:xfrm flipH="true" flipV="false" rot="0">
            <a:off x="10802646" y="3795614"/>
            <a:ext cx="1210184" cy="4454664"/>
          </a:xfrm>
          <a:custGeom>
            <a:avLst/>
            <a:gdLst/>
            <a:ahLst/>
            <a:cxnLst/>
            <a:rect r="r" b="b" t="t" l="l"/>
            <a:pathLst>
              <a:path h="4454664" w="1210184">
                <a:moveTo>
                  <a:pt x="1210184" y="0"/>
                </a:moveTo>
                <a:lnTo>
                  <a:pt x="0" y="0"/>
                </a:lnTo>
                <a:lnTo>
                  <a:pt x="0" y="4454664"/>
                </a:lnTo>
                <a:lnTo>
                  <a:pt x="1210184" y="4454664"/>
                </a:lnTo>
                <a:lnTo>
                  <a:pt x="1210184" y="0"/>
                </a:lnTo>
                <a:close/>
              </a:path>
            </a:pathLst>
          </a:custGeom>
          <a:blipFill>
            <a:blip r:embed="rId3"/>
            <a:stretch>
              <a:fillRect l="0" t="0" r="0" b="0"/>
            </a:stretch>
          </a:blipFill>
        </p:spPr>
      </p:sp>
      <p:sp>
        <p:nvSpPr>
          <p:cNvPr name="Freeform 11" id="11"/>
          <p:cNvSpPr/>
          <p:nvPr/>
        </p:nvSpPr>
        <p:spPr>
          <a:xfrm flipH="false" flipV="false" rot="0">
            <a:off x="4707424" y="5175741"/>
            <a:ext cx="8821695" cy="5440046"/>
          </a:xfrm>
          <a:custGeom>
            <a:avLst/>
            <a:gdLst/>
            <a:ahLst/>
            <a:cxnLst/>
            <a:rect r="r" b="b" t="t" l="l"/>
            <a:pathLst>
              <a:path h="5440046" w="8821695">
                <a:moveTo>
                  <a:pt x="0" y="0"/>
                </a:moveTo>
                <a:lnTo>
                  <a:pt x="8821695" y="0"/>
                </a:lnTo>
                <a:lnTo>
                  <a:pt x="8821695" y="5440045"/>
                </a:lnTo>
                <a:lnTo>
                  <a:pt x="0" y="5440045"/>
                </a:lnTo>
                <a:lnTo>
                  <a:pt x="0" y="0"/>
                </a:lnTo>
                <a:close/>
              </a:path>
            </a:pathLst>
          </a:custGeom>
          <a:blipFill>
            <a:blip r:embed="rId5"/>
            <a:stretch>
              <a:fillRect l="0" t="0" r="0" b="0"/>
            </a:stretch>
          </a:blipFill>
        </p:spPr>
      </p:sp>
      <p:sp>
        <p:nvSpPr>
          <p:cNvPr name="Freeform 12" id="12"/>
          <p:cNvSpPr/>
          <p:nvPr/>
        </p:nvSpPr>
        <p:spPr>
          <a:xfrm flipH="false" flipV="false" rot="0">
            <a:off x="3686907" y="3795614"/>
            <a:ext cx="2338769" cy="3841921"/>
          </a:xfrm>
          <a:custGeom>
            <a:avLst/>
            <a:gdLst/>
            <a:ahLst/>
            <a:cxnLst/>
            <a:rect r="r" b="b" t="t" l="l"/>
            <a:pathLst>
              <a:path h="3841921" w="2338769">
                <a:moveTo>
                  <a:pt x="0" y="0"/>
                </a:moveTo>
                <a:lnTo>
                  <a:pt x="2338769" y="0"/>
                </a:lnTo>
                <a:lnTo>
                  <a:pt x="2338769" y="3841920"/>
                </a:lnTo>
                <a:lnTo>
                  <a:pt x="0" y="3841920"/>
                </a:lnTo>
                <a:lnTo>
                  <a:pt x="0" y="0"/>
                </a:lnTo>
                <a:close/>
              </a:path>
            </a:pathLst>
          </a:custGeom>
          <a:blipFill>
            <a:blip r:embed="rId6"/>
            <a:stretch>
              <a:fillRect l="0" t="0" r="0" b="0"/>
            </a:stretch>
          </a:blipFill>
        </p:spPr>
      </p:sp>
      <p:sp>
        <p:nvSpPr>
          <p:cNvPr name="Freeform 13" id="13"/>
          <p:cNvSpPr/>
          <p:nvPr/>
        </p:nvSpPr>
        <p:spPr>
          <a:xfrm flipH="true" flipV="false" rot="0">
            <a:off x="12099205" y="3494458"/>
            <a:ext cx="2338769" cy="3841921"/>
          </a:xfrm>
          <a:custGeom>
            <a:avLst/>
            <a:gdLst/>
            <a:ahLst/>
            <a:cxnLst/>
            <a:rect r="r" b="b" t="t" l="l"/>
            <a:pathLst>
              <a:path h="3841921" w="2338769">
                <a:moveTo>
                  <a:pt x="2338769" y="0"/>
                </a:moveTo>
                <a:lnTo>
                  <a:pt x="0" y="0"/>
                </a:lnTo>
                <a:lnTo>
                  <a:pt x="0" y="3841920"/>
                </a:lnTo>
                <a:lnTo>
                  <a:pt x="2338769" y="3841920"/>
                </a:lnTo>
                <a:lnTo>
                  <a:pt x="2338769" y="0"/>
                </a:lnTo>
                <a:close/>
              </a:path>
            </a:pathLst>
          </a:custGeom>
          <a:blipFill>
            <a:blip r:embed="rId6"/>
            <a:stretch>
              <a:fillRect l="0" t="0" r="0" b="0"/>
            </a:stretch>
          </a:blipFill>
        </p:spPr>
      </p:sp>
      <p:sp>
        <p:nvSpPr>
          <p:cNvPr name="Freeform 14" id="14"/>
          <p:cNvSpPr/>
          <p:nvPr/>
        </p:nvSpPr>
        <p:spPr>
          <a:xfrm flipH="false" flipV="false" rot="0">
            <a:off x="-674392" y="5061537"/>
            <a:ext cx="2361048" cy="2098382"/>
          </a:xfrm>
          <a:custGeom>
            <a:avLst/>
            <a:gdLst/>
            <a:ahLst/>
            <a:cxnLst/>
            <a:rect r="r" b="b" t="t" l="l"/>
            <a:pathLst>
              <a:path h="2098382" w="2361048">
                <a:moveTo>
                  <a:pt x="0" y="0"/>
                </a:moveTo>
                <a:lnTo>
                  <a:pt x="2361049" y="0"/>
                </a:lnTo>
                <a:lnTo>
                  <a:pt x="2361049" y="2098381"/>
                </a:lnTo>
                <a:lnTo>
                  <a:pt x="0" y="2098381"/>
                </a:lnTo>
                <a:lnTo>
                  <a:pt x="0" y="0"/>
                </a:lnTo>
                <a:close/>
              </a:path>
            </a:pathLst>
          </a:custGeom>
          <a:blipFill>
            <a:blip r:embed="rId7"/>
            <a:stretch>
              <a:fillRect l="0" t="0" r="0" b="0"/>
            </a:stretch>
          </a:blipFill>
        </p:spPr>
      </p:sp>
      <p:sp>
        <p:nvSpPr>
          <p:cNvPr name="Freeform 15" id="15"/>
          <p:cNvSpPr/>
          <p:nvPr/>
        </p:nvSpPr>
        <p:spPr>
          <a:xfrm flipH="true" flipV="true" rot="-5268951">
            <a:off x="16002181" y="4514781"/>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8"/>
            <a:stretch>
              <a:fillRect l="0" t="0" r="0" b="0"/>
            </a:stretch>
          </a:blipFill>
        </p:spPr>
      </p:sp>
      <p:sp>
        <p:nvSpPr>
          <p:cNvPr name="Freeform 16" id="16"/>
          <p:cNvSpPr/>
          <p:nvPr/>
        </p:nvSpPr>
        <p:spPr>
          <a:xfrm flipH="false" flipV="false" rot="0">
            <a:off x="1128670" y="1850803"/>
            <a:ext cx="937279" cy="939236"/>
          </a:xfrm>
          <a:custGeom>
            <a:avLst/>
            <a:gdLst/>
            <a:ahLst/>
            <a:cxnLst/>
            <a:rect r="r" b="b" t="t" l="l"/>
            <a:pathLst>
              <a:path h="939236" w="937279">
                <a:moveTo>
                  <a:pt x="0" y="0"/>
                </a:moveTo>
                <a:lnTo>
                  <a:pt x="937279" y="0"/>
                </a:lnTo>
                <a:lnTo>
                  <a:pt x="937279" y="939237"/>
                </a:lnTo>
                <a:lnTo>
                  <a:pt x="0" y="939237"/>
                </a:lnTo>
                <a:lnTo>
                  <a:pt x="0" y="0"/>
                </a:lnTo>
                <a:close/>
              </a:path>
            </a:pathLst>
          </a:custGeom>
          <a:blipFill>
            <a:blip r:embed="rId9"/>
            <a:stretch>
              <a:fillRect l="0" t="0" r="0" b="0"/>
            </a:stretch>
          </a:blipFill>
        </p:spPr>
      </p:sp>
      <p:sp>
        <p:nvSpPr>
          <p:cNvPr name="Freeform 17" id="17"/>
          <p:cNvSpPr/>
          <p:nvPr/>
        </p:nvSpPr>
        <p:spPr>
          <a:xfrm flipH="true" flipV="false" rot="0">
            <a:off x="15102531" y="7895764"/>
            <a:ext cx="1251877" cy="1254491"/>
          </a:xfrm>
          <a:custGeom>
            <a:avLst/>
            <a:gdLst/>
            <a:ahLst/>
            <a:cxnLst/>
            <a:rect r="r" b="b" t="t" l="l"/>
            <a:pathLst>
              <a:path h="1254491" w="1251877">
                <a:moveTo>
                  <a:pt x="1251877" y="0"/>
                </a:moveTo>
                <a:lnTo>
                  <a:pt x="0" y="0"/>
                </a:lnTo>
                <a:lnTo>
                  <a:pt x="0" y="1254490"/>
                </a:lnTo>
                <a:lnTo>
                  <a:pt x="1251877" y="1254490"/>
                </a:lnTo>
                <a:lnTo>
                  <a:pt x="1251877" y="0"/>
                </a:lnTo>
                <a:close/>
              </a:path>
            </a:pathLst>
          </a:custGeom>
          <a:blipFill>
            <a:blip r:embed="rId9"/>
            <a:stretch>
              <a:fillRect l="0" t="0" r="0" b="0"/>
            </a:stretch>
          </a:blipFill>
        </p:spPr>
      </p:sp>
      <p:sp>
        <p:nvSpPr>
          <p:cNvPr name="Freeform 18" id="18"/>
          <p:cNvSpPr/>
          <p:nvPr/>
        </p:nvSpPr>
        <p:spPr>
          <a:xfrm flipH="false" flipV="false" rot="-5571063">
            <a:off x="15770799" y="1798865"/>
            <a:ext cx="1738738" cy="1859613"/>
          </a:xfrm>
          <a:custGeom>
            <a:avLst/>
            <a:gdLst/>
            <a:ahLst/>
            <a:cxnLst/>
            <a:rect r="r" b="b" t="t" l="l"/>
            <a:pathLst>
              <a:path h="1859613" w="1738738">
                <a:moveTo>
                  <a:pt x="0" y="0"/>
                </a:moveTo>
                <a:lnTo>
                  <a:pt x="1738738" y="0"/>
                </a:lnTo>
                <a:lnTo>
                  <a:pt x="1738738" y="1859614"/>
                </a:lnTo>
                <a:lnTo>
                  <a:pt x="0" y="1859614"/>
                </a:lnTo>
                <a:lnTo>
                  <a:pt x="0" y="0"/>
                </a:lnTo>
                <a:close/>
              </a:path>
            </a:pathLst>
          </a:custGeom>
          <a:blipFill>
            <a:blip r:embed="rId10"/>
            <a:stretch>
              <a:fillRect l="0" t="0" r="0" b="0"/>
            </a:stretch>
          </a:blipFill>
        </p:spPr>
      </p:sp>
      <p:sp>
        <p:nvSpPr>
          <p:cNvPr name="TextBox 19" id="19"/>
          <p:cNvSpPr txBox="true"/>
          <p:nvPr/>
        </p:nvSpPr>
        <p:spPr>
          <a:xfrm rot="0">
            <a:off x="3973454" y="399011"/>
            <a:ext cx="10289636" cy="629689"/>
          </a:xfrm>
          <a:prstGeom prst="rect">
            <a:avLst/>
          </a:prstGeom>
        </p:spPr>
        <p:txBody>
          <a:bodyPr anchor="t" rtlCol="false" tIns="0" lIns="0" bIns="0" rIns="0">
            <a:spAutoFit/>
          </a:bodyPr>
          <a:lstStyle/>
          <a:p>
            <a:pPr algn="ctr">
              <a:lnSpc>
                <a:spcPts val="5192"/>
              </a:lnSpc>
              <a:spcBef>
                <a:spcPct val="0"/>
              </a:spcBef>
            </a:pPr>
            <a:r>
              <a:rPr lang="en-US" b="true" sz="3709" spc="971">
                <a:solidFill>
                  <a:srgbClr val="FF5400"/>
                </a:solidFill>
                <a:latin typeface="Open Sans Bold"/>
                <a:ea typeface="Open Sans Bold"/>
                <a:cs typeface="Open Sans Bold"/>
                <a:sym typeface="Open Sans Bold"/>
              </a:rPr>
              <a:t>PROJETO FINAL</a:t>
            </a:r>
          </a:p>
        </p:txBody>
      </p:sp>
      <p:sp>
        <p:nvSpPr>
          <p:cNvPr name="Freeform 20" id="20"/>
          <p:cNvSpPr/>
          <p:nvPr/>
        </p:nvSpPr>
        <p:spPr>
          <a:xfrm flipH="true" flipV="false" rot="4438069">
            <a:off x="1886023" y="8220451"/>
            <a:ext cx="1311195" cy="1402347"/>
          </a:xfrm>
          <a:custGeom>
            <a:avLst/>
            <a:gdLst/>
            <a:ahLst/>
            <a:cxnLst/>
            <a:rect r="r" b="b" t="t" l="l"/>
            <a:pathLst>
              <a:path h="1402347" w="1311195">
                <a:moveTo>
                  <a:pt x="1311194" y="0"/>
                </a:moveTo>
                <a:lnTo>
                  <a:pt x="0" y="0"/>
                </a:lnTo>
                <a:lnTo>
                  <a:pt x="0" y="1402347"/>
                </a:lnTo>
                <a:lnTo>
                  <a:pt x="1311194" y="1402347"/>
                </a:lnTo>
                <a:lnTo>
                  <a:pt x="1311194" y="0"/>
                </a:lnTo>
                <a:close/>
              </a:path>
            </a:pathLst>
          </a:custGeom>
          <a:blipFill>
            <a:blip r:embed="rId10"/>
            <a:stretch>
              <a:fillRect l="0" t="0" r="0" b="0"/>
            </a:stretch>
          </a:blipFill>
        </p:spPr>
      </p:sp>
      <p:sp>
        <p:nvSpPr>
          <p:cNvPr name="TextBox 21" id="21"/>
          <p:cNvSpPr txBox="true"/>
          <p:nvPr/>
        </p:nvSpPr>
        <p:spPr>
          <a:xfrm rot="0">
            <a:off x="1686657" y="1091570"/>
            <a:ext cx="14953511" cy="1286914"/>
          </a:xfrm>
          <a:prstGeom prst="rect">
            <a:avLst/>
          </a:prstGeom>
        </p:spPr>
        <p:txBody>
          <a:bodyPr anchor="t" rtlCol="false" tIns="0" lIns="0" bIns="0" rIns="0">
            <a:spAutoFit/>
          </a:bodyPr>
          <a:lstStyle/>
          <a:p>
            <a:pPr algn="ctr">
              <a:lnSpc>
                <a:spcPts val="5192"/>
              </a:lnSpc>
            </a:pPr>
            <a:r>
              <a:rPr lang="en-US" b="true" sz="3709" spc="971">
                <a:solidFill>
                  <a:srgbClr val="FFF689"/>
                </a:solidFill>
                <a:latin typeface="Open Sans Bold"/>
                <a:ea typeface="Open Sans Bold"/>
                <a:cs typeface="Open Sans Bold"/>
                <a:sym typeface="Open Sans Bold"/>
              </a:rPr>
              <a:t>ALUNOS: CARLOS DANIEL ORO E </a:t>
            </a:r>
          </a:p>
          <a:p>
            <a:pPr algn="ctr">
              <a:lnSpc>
                <a:spcPts val="5192"/>
              </a:lnSpc>
              <a:spcBef>
                <a:spcPct val="0"/>
              </a:spcBef>
            </a:pPr>
            <a:r>
              <a:rPr lang="en-US" b="true" sz="3709" spc="971">
                <a:solidFill>
                  <a:srgbClr val="FFF689"/>
                </a:solidFill>
                <a:latin typeface="Open Sans Bold"/>
                <a:ea typeface="Open Sans Bold"/>
                <a:cs typeface="Open Sans Bold"/>
                <a:sym typeface="Open Sans Bold"/>
              </a:rPr>
              <a:t>MARCOS VINICIUS BEDIN EMBARACH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384409" y="1665903"/>
            <a:ext cx="12568481" cy="9219167"/>
            <a:chOff x="0" y="0"/>
            <a:chExt cx="4198620" cy="3079750"/>
          </a:xfrm>
        </p:grpSpPr>
        <p:sp>
          <p:nvSpPr>
            <p:cNvPr name="Freeform 7" id="7"/>
            <p:cNvSpPr/>
            <p:nvPr/>
          </p:nvSpPr>
          <p:spPr>
            <a:xfrm flipH="false" flipV="false" rot="0">
              <a:off x="-12700" y="-2540"/>
              <a:ext cx="4215130" cy="3083560"/>
            </a:xfrm>
            <a:custGeom>
              <a:avLst/>
              <a:gdLst/>
              <a:ahLst/>
              <a:cxnLst/>
              <a:rect r="r" b="b" t="t" l="l"/>
              <a:pathLst>
                <a:path h="3083560" w="4215130">
                  <a:moveTo>
                    <a:pt x="4196080" y="1511300"/>
                  </a:moveTo>
                  <a:cubicBezTo>
                    <a:pt x="4199890" y="1508760"/>
                    <a:pt x="4203700" y="1507490"/>
                    <a:pt x="4206240" y="1503680"/>
                  </a:cubicBezTo>
                  <a:cubicBezTo>
                    <a:pt x="4208780" y="1501140"/>
                    <a:pt x="4213860" y="1497330"/>
                    <a:pt x="4213860" y="1493520"/>
                  </a:cubicBezTo>
                  <a:cubicBezTo>
                    <a:pt x="4213860" y="1490980"/>
                    <a:pt x="4208780" y="1487170"/>
                    <a:pt x="4206240" y="1484630"/>
                  </a:cubicBezTo>
                  <a:lnTo>
                    <a:pt x="4194810" y="1473200"/>
                  </a:lnTo>
                  <a:cubicBezTo>
                    <a:pt x="4197350" y="1470660"/>
                    <a:pt x="4202430" y="1469390"/>
                    <a:pt x="4202430" y="1465580"/>
                  </a:cubicBezTo>
                  <a:cubicBezTo>
                    <a:pt x="4204970" y="1455420"/>
                    <a:pt x="4208780" y="1445260"/>
                    <a:pt x="4208780" y="1435100"/>
                  </a:cubicBezTo>
                  <a:cubicBezTo>
                    <a:pt x="4208780" y="1430020"/>
                    <a:pt x="4199890" y="1426210"/>
                    <a:pt x="4194810" y="1419860"/>
                  </a:cubicBezTo>
                  <a:cubicBezTo>
                    <a:pt x="4199890" y="1419860"/>
                    <a:pt x="4202430" y="1419860"/>
                    <a:pt x="4206240" y="1418590"/>
                  </a:cubicBezTo>
                  <a:lnTo>
                    <a:pt x="4206240" y="1414780"/>
                  </a:lnTo>
                  <a:lnTo>
                    <a:pt x="4194810" y="1414780"/>
                  </a:lnTo>
                  <a:cubicBezTo>
                    <a:pt x="4187190" y="1409700"/>
                    <a:pt x="4179570" y="1399540"/>
                    <a:pt x="4177030" y="1400810"/>
                  </a:cubicBezTo>
                  <a:cubicBezTo>
                    <a:pt x="4163060" y="1408430"/>
                    <a:pt x="4163060" y="1398270"/>
                    <a:pt x="4160520" y="1390650"/>
                  </a:cubicBezTo>
                  <a:cubicBezTo>
                    <a:pt x="4155440" y="1391920"/>
                    <a:pt x="4150360" y="1393190"/>
                    <a:pt x="4146550" y="1391920"/>
                  </a:cubicBezTo>
                  <a:cubicBezTo>
                    <a:pt x="4137660" y="1390650"/>
                    <a:pt x="4128770" y="1386840"/>
                    <a:pt x="4119880" y="1386840"/>
                  </a:cubicBezTo>
                  <a:cubicBezTo>
                    <a:pt x="4108450" y="1385570"/>
                    <a:pt x="4095750" y="1385570"/>
                    <a:pt x="4083050" y="1384300"/>
                  </a:cubicBezTo>
                  <a:cubicBezTo>
                    <a:pt x="4064000" y="1381760"/>
                    <a:pt x="4044950" y="1379220"/>
                    <a:pt x="4025900" y="1376680"/>
                  </a:cubicBezTo>
                  <a:cubicBezTo>
                    <a:pt x="4024630" y="1376680"/>
                    <a:pt x="4022090" y="1379220"/>
                    <a:pt x="4020820" y="1379220"/>
                  </a:cubicBezTo>
                  <a:cubicBezTo>
                    <a:pt x="4010660" y="1377950"/>
                    <a:pt x="4000500" y="1376680"/>
                    <a:pt x="3991610" y="1374140"/>
                  </a:cubicBezTo>
                  <a:cubicBezTo>
                    <a:pt x="3989070" y="1372870"/>
                    <a:pt x="3987800" y="1366520"/>
                    <a:pt x="3987800" y="1363980"/>
                  </a:cubicBezTo>
                  <a:cubicBezTo>
                    <a:pt x="4001770" y="1353820"/>
                    <a:pt x="4015740" y="1343660"/>
                    <a:pt x="4024630" y="1337310"/>
                  </a:cubicBezTo>
                  <a:cubicBezTo>
                    <a:pt x="4034790" y="1336040"/>
                    <a:pt x="4041140" y="1334770"/>
                    <a:pt x="4050030" y="1334770"/>
                  </a:cubicBezTo>
                  <a:cubicBezTo>
                    <a:pt x="4042410" y="1324610"/>
                    <a:pt x="4037330" y="1319530"/>
                    <a:pt x="4030980" y="1311910"/>
                  </a:cubicBezTo>
                  <a:cubicBezTo>
                    <a:pt x="4027170" y="1313180"/>
                    <a:pt x="4023360" y="1314450"/>
                    <a:pt x="4017010" y="1316990"/>
                  </a:cubicBezTo>
                  <a:cubicBezTo>
                    <a:pt x="4017010" y="1310640"/>
                    <a:pt x="4017010" y="1304290"/>
                    <a:pt x="4018280" y="1304290"/>
                  </a:cubicBezTo>
                  <a:cubicBezTo>
                    <a:pt x="4023360" y="1303020"/>
                    <a:pt x="4030980" y="1301750"/>
                    <a:pt x="4034790" y="1304290"/>
                  </a:cubicBezTo>
                  <a:cubicBezTo>
                    <a:pt x="4039870" y="1308100"/>
                    <a:pt x="4042410" y="1314450"/>
                    <a:pt x="4047490" y="1322070"/>
                  </a:cubicBezTo>
                  <a:cubicBezTo>
                    <a:pt x="4050030" y="1322070"/>
                    <a:pt x="4055110" y="1323340"/>
                    <a:pt x="4060190" y="1323340"/>
                  </a:cubicBezTo>
                  <a:cubicBezTo>
                    <a:pt x="4058920" y="1306830"/>
                    <a:pt x="4058920" y="1306830"/>
                    <a:pt x="4044950" y="1282700"/>
                  </a:cubicBezTo>
                  <a:cubicBezTo>
                    <a:pt x="4062730" y="1282700"/>
                    <a:pt x="4067810" y="1277620"/>
                    <a:pt x="4064000" y="1259840"/>
                  </a:cubicBezTo>
                  <a:cubicBezTo>
                    <a:pt x="4075430" y="1258570"/>
                    <a:pt x="4088130" y="1257300"/>
                    <a:pt x="4099560" y="1257300"/>
                  </a:cubicBezTo>
                  <a:cubicBezTo>
                    <a:pt x="4098290" y="1254760"/>
                    <a:pt x="4095750" y="1249680"/>
                    <a:pt x="4094480" y="1245870"/>
                  </a:cubicBezTo>
                  <a:cubicBezTo>
                    <a:pt x="4099560" y="1247140"/>
                    <a:pt x="4103370" y="1248410"/>
                    <a:pt x="4105910" y="1249680"/>
                  </a:cubicBezTo>
                  <a:cubicBezTo>
                    <a:pt x="4107180" y="1243330"/>
                    <a:pt x="4107180" y="1236980"/>
                    <a:pt x="4108450" y="1231900"/>
                  </a:cubicBezTo>
                  <a:cubicBezTo>
                    <a:pt x="4109720" y="1225550"/>
                    <a:pt x="4110990" y="1217930"/>
                    <a:pt x="4112260" y="1211580"/>
                  </a:cubicBezTo>
                  <a:cubicBezTo>
                    <a:pt x="4112260" y="1209040"/>
                    <a:pt x="4110990" y="1205230"/>
                    <a:pt x="4112260" y="1201420"/>
                  </a:cubicBezTo>
                  <a:cubicBezTo>
                    <a:pt x="4116070" y="1191260"/>
                    <a:pt x="4117340" y="1176020"/>
                    <a:pt x="4113530" y="1168400"/>
                  </a:cubicBezTo>
                  <a:cubicBezTo>
                    <a:pt x="4116070" y="1165860"/>
                    <a:pt x="4117340" y="1162050"/>
                    <a:pt x="4117340" y="1159510"/>
                  </a:cubicBezTo>
                  <a:cubicBezTo>
                    <a:pt x="4117340" y="1149350"/>
                    <a:pt x="4117340" y="1137920"/>
                    <a:pt x="4116070" y="1127760"/>
                  </a:cubicBezTo>
                  <a:cubicBezTo>
                    <a:pt x="4114800" y="1117600"/>
                    <a:pt x="4113530" y="1108710"/>
                    <a:pt x="4112260" y="1098550"/>
                  </a:cubicBezTo>
                  <a:cubicBezTo>
                    <a:pt x="4110990" y="1096010"/>
                    <a:pt x="4110990" y="1093470"/>
                    <a:pt x="4112260" y="1089660"/>
                  </a:cubicBezTo>
                  <a:cubicBezTo>
                    <a:pt x="4116070" y="1079500"/>
                    <a:pt x="4118610" y="1069340"/>
                    <a:pt x="4110990" y="1059180"/>
                  </a:cubicBezTo>
                  <a:cubicBezTo>
                    <a:pt x="4108450" y="1056640"/>
                    <a:pt x="4109720" y="1050290"/>
                    <a:pt x="4110990" y="1046480"/>
                  </a:cubicBezTo>
                  <a:cubicBezTo>
                    <a:pt x="4114800" y="1032510"/>
                    <a:pt x="4107180" y="1021080"/>
                    <a:pt x="4093210" y="1018540"/>
                  </a:cubicBezTo>
                  <a:lnTo>
                    <a:pt x="4088130" y="1018540"/>
                  </a:lnTo>
                  <a:cubicBezTo>
                    <a:pt x="4089400" y="1014730"/>
                    <a:pt x="4090670" y="1013460"/>
                    <a:pt x="4091940" y="1010920"/>
                  </a:cubicBezTo>
                  <a:cubicBezTo>
                    <a:pt x="4088130" y="1009650"/>
                    <a:pt x="4084320" y="1009650"/>
                    <a:pt x="4081780" y="1007110"/>
                  </a:cubicBezTo>
                  <a:cubicBezTo>
                    <a:pt x="4079240" y="1005840"/>
                    <a:pt x="4077970" y="1002030"/>
                    <a:pt x="4075430" y="1000760"/>
                  </a:cubicBezTo>
                  <a:cubicBezTo>
                    <a:pt x="4065270" y="995680"/>
                    <a:pt x="4053840" y="990600"/>
                    <a:pt x="4042410" y="985520"/>
                  </a:cubicBezTo>
                  <a:cubicBezTo>
                    <a:pt x="4038600" y="984250"/>
                    <a:pt x="4033520" y="984250"/>
                    <a:pt x="4029710" y="984250"/>
                  </a:cubicBezTo>
                  <a:cubicBezTo>
                    <a:pt x="4027170" y="985520"/>
                    <a:pt x="4025900" y="980440"/>
                    <a:pt x="4023360" y="980440"/>
                  </a:cubicBezTo>
                  <a:cubicBezTo>
                    <a:pt x="4005580" y="976630"/>
                    <a:pt x="3987800" y="974090"/>
                    <a:pt x="3970020" y="969010"/>
                  </a:cubicBezTo>
                  <a:cubicBezTo>
                    <a:pt x="3956050" y="963930"/>
                    <a:pt x="3939540" y="974090"/>
                    <a:pt x="3925570" y="963930"/>
                  </a:cubicBezTo>
                  <a:cubicBezTo>
                    <a:pt x="3924300" y="962660"/>
                    <a:pt x="3921760" y="965200"/>
                    <a:pt x="3920490" y="965200"/>
                  </a:cubicBezTo>
                  <a:cubicBezTo>
                    <a:pt x="3909060" y="962660"/>
                    <a:pt x="3898900" y="969010"/>
                    <a:pt x="3887470" y="965200"/>
                  </a:cubicBezTo>
                  <a:cubicBezTo>
                    <a:pt x="3876040" y="961390"/>
                    <a:pt x="3863340" y="960120"/>
                    <a:pt x="3858260" y="948690"/>
                  </a:cubicBezTo>
                  <a:cubicBezTo>
                    <a:pt x="3853180" y="937260"/>
                    <a:pt x="3849370" y="925830"/>
                    <a:pt x="3849370" y="914400"/>
                  </a:cubicBezTo>
                  <a:cubicBezTo>
                    <a:pt x="3850640" y="900430"/>
                    <a:pt x="3856990" y="885190"/>
                    <a:pt x="3832860" y="887730"/>
                  </a:cubicBezTo>
                  <a:cubicBezTo>
                    <a:pt x="3834130" y="885190"/>
                    <a:pt x="3834130" y="882650"/>
                    <a:pt x="3835400" y="881380"/>
                  </a:cubicBezTo>
                  <a:cubicBezTo>
                    <a:pt x="3761740" y="873760"/>
                    <a:pt x="3688080" y="867410"/>
                    <a:pt x="3615690" y="859790"/>
                  </a:cubicBezTo>
                  <a:cubicBezTo>
                    <a:pt x="3613150" y="850900"/>
                    <a:pt x="3610610" y="840740"/>
                    <a:pt x="3608070" y="826770"/>
                  </a:cubicBezTo>
                  <a:cubicBezTo>
                    <a:pt x="3622040" y="842010"/>
                    <a:pt x="3634740" y="850900"/>
                    <a:pt x="3652520" y="849630"/>
                  </a:cubicBezTo>
                  <a:cubicBezTo>
                    <a:pt x="3653790" y="839470"/>
                    <a:pt x="3652520" y="831850"/>
                    <a:pt x="3642360" y="825500"/>
                  </a:cubicBezTo>
                  <a:cubicBezTo>
                    <a:pt x="3641090" y="824230"/>
                    <a:pt x="3639820" y="819150"/>
                    <a:pt x="3641090" y="816610"/>
                  </a:cubicBezTo>
                  <a:cubicBezTo>
                    <a:pt x="3646170" y="803910"/>
                    <a:pt x="3651250" y="792480"/>
                    <a:pt x="3655060" y="781050"/>
                  </a:cubicBezTo>
                  <a:cubicBezTo>
                    <a:pt x="3660140" y="784860"/>
                    <a:pt x="3663950" y="787400"/>
                    <a:pt x="3669030" y="789940"/>
                  </a:cubicBezTo>
                  <a:lnTo>
                    <a:pt x="3671570" y="787400"/>
                  </a:lnTo>
                  <a:lnTo>
                    <a:pt x="3656330" y="764540"/>
                  </a:lnTo>
                  <a:cubicBezTo>
                    <a:pt x="3666490" y="767080"/>
                    <a:pt x="3675380" y="768350"/>
                    <a:pt x="3686810" y="770890"/>
                  </a:cubicBezTo>
                  <a:cubicBezTo>
                    <a:pt x="3683000" y="763270"/>
                    <a:pt x="3679190" y="758190"/>
                    <a:pt x="3679190" y="758190"/>
                  </a:cubicBezTo>
                  <a:cubicBezTo>
                    <a:pt x="3685540" y="753110"/>
                    <a:pt x="3691890" y="748030"/>
                    <a:pt x="3700780" y="741680"/>
                  </a:cubicBezTo>
                  <a:cubicBezTo>
                    <a:pt x="3700780" y="740410"/>
                    <a:pt x="3702050" y="732790"/>
                    <a:pt x="3705860" y="731520"/>
                  </a:cubicBezTo>
                  <a:cubicBezTo>
                    <a:pt x="3713480" y="727710"/>
                    <a:pt x="3716020" y="734060"/>
                    <a:pt x="3718560" y="740410"/>
                  </a:cubicBezTo>
                  <a:cubicBezTo>
                    <a:pt x="3719830" y="744220"/>
                    <a:pt x="3727450" y="745490"/>
                    <a:pt x="3732530" y="746760"/>
                  </a:cubicBezTo>
                  <a:cubicBezTo>
                    <a:pt x="3737610" y="748030"/>
                    <a:pt x="3743960" y="748030"/>
                    <a:pt x="3750310" y="746760"/>
                  </a:cubicBezTo>
                  <a:cubicBezTo>
                    <a:pt x="3760470" y="746760"/>
                    <a:pt x="3770630" y="745490"/>
                    <a:pt x="3784600" y="744220"/>
                  </a:cubicBezTo>
                  <a:cubicBezTo>
                    <a:pt x="3774440" y="741680"/>
                    <a:pt x="3766820" y="739140"/>
                    <a:pt x="3760470" y="737870"/>
                  </a:cubicBezTo>
                  <a:cubicBezTo>
                    <a:pt x="3760470" y="736600"/>
                    <a:pt x="3760470" y="735330"/>
                    <a:pt x="3759200" y="734060"/>
                  </a:cubicBezTo>
                  <a:cubicBezTo>
                    <a:pt x="3769360" y="731520"/>
                    <a:pt x="3779520" y="728980"/>
                    <a:pt x="3788410" y="726440"/>
                  </a:cubicBezTo>
                  <a:cubicBezTo>
                    <a:pt x="3798570" y="728980"/>
                    <a:pt x="3807460" y="732790"/>
                    <a:pt x="3815080" y="735330"/>
                  </a:cubicBezTo>
                  <a:cubicBezTo>
                    <a:pt x="3817620" y="758190"/>
                    <a:pt x="3832860" y="739140"/>
                    <a:pt x="3841750" y="741680"/>
                  </a:cubicBezTo>
                  <a:cubicBezTo>
                    <a:pt x="3839210" y="736600"/>
                    <a:pt x="3835400" y="731520"/>
                    <a:pt x="3831590" y="725170"/>
                  </a:cubicBezTo>
                  <a:cubicBezTo>
                    <a:pt x="3848100"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70" y="736600"/>
                  </a:cubicBezTo>
                  <a:cubicBezTo>
                    <a:pt x="3992880" y="735330"/>
                    <a:pt x="3995420" y="735330"/>
                    <a:pt x="3996690" y="734060"/>
                  </a:cubicBezTo>
                  <a:cubicBezTo>
                    <a:pt x="3999230" y="725170"/>
                    <a:pt x="4000500"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20"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20" y="78740"/>
                  </a:lnTo>
                  <a:cubicBezTo>
                    <a:pt x="2221230" y="80010"/>
                    <a:pt x="2200910" y="85090"/>
                    <a:pt x="2180590" y="86360"/>
                  </a:cubicBezTo>
                  <a:cubicBezTo>
                    <a:pt x="2148840" y="88900"/>
                    <a:pt x="2115820" y="90170"/>
                    <a:pt x="2084070" y="92710"/>
                  </a:cubicBezTo>
                  <a:cubicBezTo>
                    <a:pt x="2076450" y="92710"/>
                    <a:pt x="2067560"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0"/>
                  </a:cubicBezTo>
                  <a:cubicBezTo>
                    <a:pt x="29210" y="1938020"/>
                    <a:pt x="29210" y="1967230"/>
                    <a:pt x="34290" y="1968500"/>
                  </a:cubicBezTo>
                  <a:cubicBezTo>
                    <a:pt x="43180" y="1972310"/>
                    <a:pt x="45720" y="1983740"/>
                    <a:pt x="53340" y="1988820"/>
                  </a:cubicBezTo>
                  <a:cubicBezTo>
                    <a:pt x="54610" y="1990090"/>
                    <a:pt x="55880" y="1992630"/>
                    <a:pt x="55880" y="1992630"/>
                  </a:cubicBezTo>
                  <a:cubicBezTo>
                    <a:pt x="45720" y="2004060"/>
                    <a:pt x="60960" y="1998980"/>
                    <a:pt x="63500" y="2004060"/>
                  </a:cubicBezTo>
                  <a:cubicBezTo>
                    <a:pt x="60960" y="2010410"/>
                    <a:pt x="55880" y="2016760"/>
                    <a:pt x="54610" y="2024380"/>
                  </a:cubicBezTo>
                  <a:cubicBezTo>
                    <a:pt x="53340" y="2032000"/>
                    <a:pt x="54610" y="2038350"/>
                    <a:pt x="66040" y="2034540"/>
                  </a:cubicBezTo>
                  <a:cubicBezTo>
                    <a:pt x="64770" y="2045970"/>
                    <a:pt x="63500" y="2056130"/>
                    <a:pt x="62230" y="2067560"/>
                  </a:cubicBezTo>
                  <a:cubicBezTo>
                    <a:pt x="63500" y="2067560"/>
                    <a:pt x="64770" y="2066290"/>
                    <a:pt x="64770" y="2066290"/>
                  </a:cubicBezTo>
                  <a:cubicBezTo>
                    <a:pt x="68580" y="2075180"/>
                    <a:pt x="71120" y="2082800"/>
                    <a:pt x="74930" y="2090420"/>
                  </a:cubicBezTo>
                  <a:cubicBezTo>
                    <a:pt x="81280" y="2090420"/>
                    <a:pt x="87630" y="2091690"/>
                    <a:pt x="95250" y="2092960"/>
                  </a:cubicBezTo>
                  <a:lnTo>
                    <a:pt x="95250" y="2096770"/>
                  </a:lnTo>
                  <a:cubicBezTo>
                    <a:pt x="91440" y="2098040"/>
                    <a:pt x="87630" y="2099310"/>
                    <a:pt x="83820" y="2100580"/>
                  </a:cubicBezTo>
                  <a:cubicBezTo>
                    <a:pt x="85090" y="2101850"/>
                    <a:pt x="87630" y="2101850"/>
                    <a:pt x="87630" y="2101850"/>
                  </a:cubicBezTo>
                  <a:cubicBezTo>
                    <a:pt x="88900" y="2120900"/>
                    <a:pt x="105410" y="2118360"/>
                    <a:pt x="116840" y="2123440"/>
                  </a:cubicBezTo>
                  <a:cubicBezTo>
                    <a:pt x="121920" y="2125980"/>
                    <a:pt x="128270" y="2127250"/>
                    <a:pt x="132080" y="2125980"/>
                  </a:cubicBezTo>
                  <a:cubicBezTo>
                    <a:pt x="139700" y="2122170"/>
                    <a:pt x="144780" y="2123440"/>
                    <a:pt x="144780" y="2131060"/>
                  </a:cubicBezTo>
                  <a:cubicBezTo>
                    <a:pt x="144780" y="2134870"/>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0"/>
                    <a:pt x="265430" y="2128520"/>
                  </a:cubicBezTo>
                  <a:cubicBezTo>
                    <a:pt x="275590" y="2128520"/>
                    <a:pt x="284480" y="2128520"/>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20" y="3074670"/>
                    <a:pt x="881380" y="3075940"/>
                    <a:pt x="878840" y="3077210"/>
                  </a:cubicBezTo>
                  <a:cubicBezTo>
                    <a:pt x="881380" y="3078480"/>
                    <a:pt x="883920" y="3081020"/>
                    <a:pt x="887730" y="3082290"/>
                  </a:cubicBezTo>
                  <a:cubicBezTo>
                    <a:pt x="891540" y="3083560"/>
                    <a:pt x="895350"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600" y="3012440"/>
                    <a:pt x="1374140" y="3012440"/>
                  </a:cubicBezTo>
                  <a:cubicBezTo>
                    <a:pt x="1375410" y="3017520"/>
                    <a:pt x="1374140" y="3023870"/>
                    <a:pt x="1376680" y="3025140"/>
                  </a:cubicBezTo>
                  <a:cubicBezTo>
                    <a:pt x="1380490" y="3027680"/>
                    <a:pt x="1386840" y="3027680"/>
                    <a:pt x="1391920" y="3026410"/>
                  </a:cubicBezTo>
                  <a:cubicBezTo>
                    <a:pt x="1398270" y="3025140"/>
                    <a:pt x="1405890" y="3018790"/>
                    <a:pt x="1408430" y="3021330"/>
                  </a:cubicBezTo>
                  <a:cubicBezTo>
                    <a:pt x="1421130" y="3031490"/>
                    <a:pt x="1430020" y="3022600"/>
                    <a:pt x="1436370" y="3017520"/>
                  </a:cubicBezTo>
                  <a:cubicBezTo>
                    <a:pt x="1441450" y="3018790"/>
                    <a:pt x="1443990" y="3022600"/>
                    <a:pt x="1446530" y="3021330"/>
                  </a:cubicBezTo>
                  <a:cubicBezTo>
                    <a:pt x="1452880" y="3020060"/>
                    <a:pt x="1460500" y="3018790"/>
                    <a:pt x="1466850" y="3017520"/>
                  </a:cubicBezTo>
                  <a:cubicBezTo>
                    <a:pt x="1480820" y="3013710"/>
                    <a:pt x="1496060" y="3011170"/>
                    <a:pt x="1510030" y="3011170"/>
                  </a:cubicBezTo>
                  <a:cubicBezTo>
                    <a:pt x="1529080" y="3009900"/>
                    <a:pt x="1546860" y="3004820"/>
                    <a:pt x="1565910" y="3003550"/>
                  </a:cubicBezTo>
                  <a:cubicBezTo>
                    <a:pt x="1574800" y="3002280"/>
                    <a:pt x="1583690" y="3004820"/>
                    <a:pt x="1592580" y="3006090"/>
                  </a:cubicBezTo>
                  <a:cubicBezTo>
                    <a:pt x="1595120" y="3006090"/>
                    <a:pt x="1598930" y="3006090"/>
                    <a:pt x="1598930" y="3004820"/>
                  </a:cubicBezTo>
                  <a:cubicBezTo>
                    <a:pt x="1598930" y="2992120"/>
                    <a:pt x="1619250" y="2998470"/>
                    <a:pt x="1616710" y="2984500"/>
                  </a:cubicBezTo>
                  <a:cubicBezTo>
                    <a:pt x="1619250"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10" y="2980690"/>
                    <a:pt x="1691640" y="2979420"/>
                    <a:pt x="1700530" y="2985770"/>
                  </a:cubicBezTo>
                  <a:cubicBezTo>
                    <a:pt x="1699260" y="2987040"/>
                    <a:pt x="1696720" y="2988310"/>
                    <a:pt x="1694180" y="2990850"/>
                  </a:cubicBezTo>
                  <a:cubicBezTo>
                    <a:pt x="1709420" y="2987040"/>
                    <a:pt x="1723390" y="2979420"/>
                    <a:pt x="1738630" y="2980690"/>
                  </a:cubicBezTo>
                  <a:cubicBezTo>
                    <a:pt x="1753870" y="2980690"/>
                    <a:pt x="1769110" y="2983230"/>
                    <a:pt x="1783080" y="2974340"/>
                  </a:cubicBezTo>
                  <a:cubicBezTo>
                    <a:pt x="1784350" y="2978150"/>
                    <a:pt x="1784350" y="2981960"/>
                    <a:pt x="1786890" y="2983230"/>
                  </a:cubicBezTo>
                  <a:cubicBezTo>
                    <a:pt x="1790700" y="2985770"/>
                    <a:pt x="1797050" y="2987040"/>
                    <a:pt x="1798320" y="2985770"/>
                  </a:cubicBezTo>
                  <a:cubicBezTo>
                    <a:pt x="1805940" y="2974340"/>
                    <a:pt x="1818640" y="2975610"/>
                    <a:pt x="1826260" y="2981960"/>
                  </a:cubicBezTo>
                  <a:cubicBezTo>
                    <a:pt x="1836420" y="2989580"/>
                    <a:pt x="1842770" y="2983230"/>
                    <a:pt x="1851660" y="2981960"/>
                  </a:cubicBezTo>
                  <a:cubicBezTo>
                    <a:pt x="1844040" y="2978150"/>
                    <a:pt x="1837690" y="2974340"/>
                    <a:pt x="1831340" y="2971800"/>
                  </a:cubicBezTo>
                  <a:cubicBezTo>
                    <a:pt x="1832610" y="2970530"/>
                    <a:pt x="1832610" y="2969260"/>
                    <a:pt x="1833880" y="2967990"/>
                  </a:cubicBezTo>
                  <a:cubicBezTo>
                    <a:pt x="1837690" y="2969260"/>
                    <a:pt x="1842770" y="2970530"/>
                    <a:pt x="1846580" y="2973070"/>
                  </a:cubicBezTo>
                  <a:cubicBezTo>
                    <a:pt x="1847850" y="2967990"/>
                    <a:pt x="1850390" y="2964180"/>
                    <a:pt x="1851660" y="2960370"/>
                  </a:cubicBezTo>
                  <a:cubicBezTo>
                    <a:pt x="1864360" y="2966720"/>
                    <a:pt x="1875790" y="2971800"/>
                    <a:pt x="1889760" y="2962910"/>
                  </a:cubicBezTo>
                  <a:cubicBezTo>
                    <a:pt x="1892300" y="2961640"/>
                    <a:pt x="1902460" y="2954020"/>
                    <a:pt x="1899920" y="2966720"/>
                  </a:cubicBezTo>
                  <a:cubicBezTo>
                    <a:pt x="1893570" y="2970530"/>
                    <a:pt x="1887220" y="2974340"/>
                    <a:pt x="1880870" y="2976880"/>
                  </a:cubicBezTo>
                  <a:cubicBezTo>
                    <a:pt x="1880870" y="2978150"/>
                    <a:pt x="1882140" y="2978150"/>
                    <a:pt x="1882140" y="2979420"/>
                  </a:cubicBezTo>
                  <a:cubicBezTo>
                    <a:pt x="1889760" y="2978150"/>
                    <a:pt x="1898650" y="2976880"/>
                    <a:pt x="1907540" y="2975610"/>
                  </a:cubicBezTo>
                  <a:cubicBezTo>
                    <a:pt x="1905000" y="2971800"/>
                    <a:pt x="1903730" y="2969260"/>
                    <a:pt x="1902460" y="2966720"/>
                  </a:cubicBezTo>
                  <a:cubicBezTo>
                    <a:pt x="1911350" y="2967990"/>
                    <a:pt x="1921510" y="2969260"/>
                    <a:pt x="1930400" y="2967990"/>
                  </a:cubicBezTo>
                  <a:cubicBezTo>
                    <a:pt x="1949450" y="2966720"/>
                    <a:pt x="1963420" y="2947670"/>
                    <a:pt x="1986280" y="2955290"/>
                  </a:cubicBezTo>
                  <a:cubicBezTo>
                    <a:pt x="1993900" y="2957830"/>
                    <a:pt x="2011680" y="2955290"/>
                    <a:pt x="2012950" y="2938780"/>
                  </a:cubicBezTo>
                  <a:cubicBezTo>
                    <a:pt x="2012950" y="2942590"/>
                    <a:pt x="2012950" y="2947670"/>
                    <a:pt x="2014220" y="2950210"/>
                  </a:cubicBezTo>
                  <a:cubicBezTo>
                    <a:pt x="2026920" y="2946400"/>
                    <a:pt x="2038350" y="2942590"/>
                    <a:pt x="2051050" y="2938780"/>
                  </a:cubicBezTo>
                  <a:cubicBezTo>
                    <a:pt x="2051050" y="2940050"/>
                    <a:pt x="2048510" y="2943860"/>
                    <a:pt x="2049780" y="2946400"/>
                  </a:cubicBezTo>
                  <a:cubicBezTo>
                    <a:pt x="2049780" y="2950210"/>
                    <a:pt x="2052320" y="2954020"/>
                    <a:pt x="2054860" y="2956560"/>
                  </a:cubicBezTo>
                  <a:cubicBezTo>
                    <a:pt x="2056130" y="2957830"/>
                    <a:pt x="2062480" y="2956560"/>
                    <a:pt x="2062480" y="2955290"/>
                  </a:cubicBezTo>
                  <a:cubicBezTo>
                    <a:pt x="2065020" y="2943860"/>
                    <a:pt x="2073910" y="2945130"/>
                    <a:pt x="2082800" y="2945130"/>
                  </a:cubicBezTo>
                  <a:cubicBezTo>
                    <a:pt x="2090420" y="2945130"/>
                    <a:pt x="2099310" y="2943860"/>
                    <a:pt x="2108200" y="2942590"/>
                  </a:cubicBezTo>
                  <a:cubicBezTo>
                    <a:pt x="2112010" y="2936240"/>
                    <a:pt x="2114550" y="2926080"/>
                    <a:pt x="2127250" y="2938780"/>
                  </a:cubicBezTo>
                  <a:cubicBezTo>
                    <a:pt x="2132330" y="2943860"/>
                    <a:pt x="2145030" y="2942590"/>
                    <a:pt x="2146300" y="2932430"/>
                  </a:cubicBezTo>
                  <a:lnTo>
                    <a:pt x="2199640" y="2932430"/>
                  </a:lnTo>
                  <a:lnTo>
                    <a:pt x="2199640" y="2934970"/>
                  </a:lnTo>
                  <a:cubicBezTo>
                    <a:pt x="2205990" y="2933700"/>
                    <a:pt x="2212340" y="2931160"/>
                    <a:pt x="2217420" y="2929890"/>
                  </a:cubicBezTo>
                  <a:cubicBezTo>
                    <a:pt x="2221230" y="2936240"/>
                    <a:pt x="2225040" y="2942590"/>
                    <a:pt x="2230120" y="2950210"/>
                  </a:cubicBezTo>
                  <a:cubicBezTo>
                    <a:pt x="2239010" y="2926080"/>
                    <a:pt x="2249170" y="2921000"/>
                    <a:pt x="2266950" y="2929890"/>
                  </a:cubicBezTo>
                  <a:cubicBezTo>
                    <a:pt x="2269490" y="2931160"/>
                    <a:pt x="2269490" y="2937510"/>
                    <a:pt x="2270760" y="2942590"/>
                  </a:cubicBezTo>
                  <a:cubicBezTo>
                    <a:pt x="2272030" y="2941320"/>
                    <a:pt x="2279650" y="2938780"/>
                    <a:pt x="2279650" y="2937510"/>
                  </a:cubicBezTo>
                  <a:cubicBezTo>
                    <a:pt x="2278380" y="2927350"/>
                    <a:pt x="2292350" y="2934970"/>
                    <a:pt x="2291080" y="2927350"/>
                  </a:cubicBezTo>
                  <a:cubicBezTo>
                    <a:pt x="2302510" y="2932430"/>
                    <a:pt x="2305050" y="2924810"/>
                    <a:pt x="2307590" y="2919730"/>
                  </a:cubicBezTo>
                  <a:cubicBezTo>
                    <a:pt x="2302510" y="2915920"/>
                    <a:pt x="2299970" y="2913380"/>
                    <a:pt x="2296160" y="2909570"/>
                  </a:cubicBezTo>
                  <a:cubicBezTo>
                    <a:pt x="2297430" y="2908300"/>
                    <a:pt x="2297430" y="2907030"/>
                    <a:pt x="2298700" y="2905760"/>
                  </a:cubicBezTo>
                  <a:cubicBezTo>
                    <a:pt x="2308860" y="2912110"/>
                    <a:pt x="2319020" y="2918460"/>
                    <a:pt x="2325370" y="2922270"/>
                  </a:cubicBezTo>
                  <a:cubicBezTo>
                    <a:pt x="2335530" y="2921000"/>
                    <a:pt x="2344420" y="2921000"/>
                    <a:pt x="2353310" y="2919730"/>
                  </a:cubicBezTo>
                  <a:cubicBezTo>
                    <a:pt x="2362200" y="2918460"/>
                    <a:pt x="2371090" y="2914650"/>
                    <a:pt x="2381250" y="2912110"/>
                  </a:cubicBezTo>
                  <a:cubicBezTo>
                    <a:pt x="2382520" y="2914650"/>
                    <a:pt x="2383790" y="2915920"/>
                    <a:pt x="2385060" y="2918460"/>
                  </a:cubicBezTo>
                  <a:cubicBezTo>
                    <a:pt x="2388870" y="2913380"/>
                    <a:pt x="2391410" y="2908300"/>
                    <a:pt x="2396490" y="2899410"/>
                  </a:cubicBezTo>
                  <a:lnTo>
                    <a:pt x="2396490" y="2919730"/>
                  </a:lnTo>
                  <a:cubicBezTo>
                    <a:pt x="2407920" y="2912110"/>
                    <a:pt x="2416810" y="2905760"/>
                    <a:pt x="2424430" y="2899410"/>
                  </a:cubicBezTo>
                  <a:cubicBezTo>
                    <a:pt x="2429510" y="2908300"/>
                    <a:pt x="2433320" y="2917190"/>
                    <a:pt x="2437130" y="2924810"/>
                  </a:cubicBezTo>
                  <a:cubicBezTo>
                    <a:pt x="2438400" y="2924810"/>
                    <a:pt x="2438400" y="2923540"/>
                    <a:pt x="2439670" y="2923540"/>
                  </a:cubicBezTo>
                  <a:cubicBezTo>
                    <a:pt x="2438400" y="2918460"/>
                    <a:pt x="2437130" y="2913380"/>
                    <a:pt x="2434590" y="2907030"/>
                  </a:cubicBezTo>
                  <a:lnTo>
                    <a:pt x="2499360" y="2907030"/>
                  </a:lnTo>
                  <a:cubicBezTo>
                    <a:pt x="2505710" y="2895600"/>
                    <a:pt x="2519680" y="2894330"/>
                    <a:pt x="2531110" y="2905760"/>
                  </a:cubicBezTo>
                  <a:cubicBezTo>
                    <a:pt x="2547620" y="2922270"/>
                    <a:pt x="2550160" y="2922270"/>
                    <a:pt x="2560320" y="2898140"/>
                  </a:cubicBezTo>
                  <a:cubicBezTo>
                    <a:pt x="2565400" y="2900680"/>
                    <a:pt x="2570480" y="2903220"/>
                    <a:pt x="2576830" y="2907030"/>
                  </a:cubicBezTo>
                  <a:cubicBezTo>
                    <a:pt x="2584450" y="2890520"/>
                    <a:pt x="2597150" y="2890520"/>
                    <a:pt x="2612390" y="2895600"/>
                  </a:cubicBezTo>
                  <a:cubicBezTo>
                    <a:pt x="2620010" y="2898140"/>
                    <a:pt x="2628900" y="2893060"/>
                    <a:pt x="2637790" y="2890520"/>
                  </a:cubicBezTo>
                  <a:lnTo>
                    <a:pt x="2644140" y="2896870"/>
                  </a:lnTo>
                  <a:cubicBezTo>
                    <a:pt x="2651760" y="2894330"/>
                    <a:pt x="2658110" y="2893060"/>
                    <a:pt x="2664460" y="2890520"/>
                  </a:cubicBezTo>
                  <a:cubicBezTo>
                    <a:pt x="2665730" y="2894330"/>
                    <a:pt x="2665730" y="2896870"/>
                    <a:pt x="2667000" y="2903220"/>
                  </a:cubicBezTo>
                  <a:cubicBezTo>
                    <a:pt x="2672080" y="2898140"/>
                    <a:pt x="2675890" y="2893060"/>
                    <a:pt x="2682240" y="2886710"/>
                  </a:cubicBezTo>
                  <a:cubicBezTo>
                    <a:pt x="2687320" y="2893060"/>
                    <a:pt x="2691130" y="2899410"/>
                    <a:pt x="2696210" y="2905760"/>
                  </a:cubicBezTo>
                  <a:cubicBezTo>
                    <a:pt x="2705100" y="2905760"/>
                    <a:pt x="2719070" y="2913380"/>
                    <a:pt x="2721610" y="2893060"/>
                  </a:cubicBezTo>
                  <a:cubicBezTo>
                    <a:pt x="2721610" y="2890520"/>
                    <a:pt x="2729230" y="2886710"/>
                    <a:pt x="2733040" y="2885440"/>
                  </a:cubicBezTo>
                  <a:cubicBezTo>
                    <a:pt x="2740660" y="2884170"/>
                    <a:pt x="2748280" y="2882900"/>
                    <a:pt x="2755900" y="2882900"/>
                  </a:cubicBezTo>
                  <a:cubicBezTo>
                    <a:pt x="2753360" y="2877820"/>
                    <a:pt x="2750820" y="2874010"/>
                    <a:pt x="2747010" y="2867660"/>
                  </a:cubicBezTo>
                  <a:cubicBezTo>
                    <a:pt x="2757170" y="2870200"/>
                    <a:pt x="2764790" y="2870200"/>
                    <a:pt x="2771140" y="2872740"/>
                  </a:cubicBezTo>
                  <a:cubicBezTo>
                    <a:pt x="2785110" y="2879090"/>
                    <a:pt x="2796540" y="2879090"/>
                    <a:pt x="2810510" y="2868930"/>
                  </a:cubicBezTo>
                  <a:cubicBezTo>
                    <a:pt x="2807970" y="2867660"/>
                    <a:pt x="2805430" y="2865120"/>
                    <a:pt x="2802890" y="2863850"/>
                  </a:cubicBezTo>
                  <a:cubicBezTo>
                    <a:pt x="2804160" y="2860040"/>
                    <a:pt x="2806700" y="2856230"/>
                    <a:pt x="2807970" y="2852420"/>
                  </a:cubicBezTo>
                  <a:cubicBezTo>
                    <a:pt x="2813050" y="2837180"/>
                    <a:pt x="2825750" y="2847340"/>
                    <a:pt x="2834640" y="2843530"/>
                  </a:cubicBezTo>
                  <a:cubicBezTo>
                    <a:pt x="2834640" y="2843530"/>
                    <a:pt x="2839720" y="2848610"/>
                    <a:pt x="2840990" y="2852420"/>
                  </a:cubicBezTo>
                  <a:cubicBezTo>
                    <a:pt x="2844800" y="2860040"/>
                    <a:pt x="2847340" y="2868930"/>
                    <a:pt x="2851150" y="2877820"/>
                  </a:cubicBezTo>
                  <a:cubicBezTo>
                    <a:pt x="2874010" y="2863850"/>
                    <a:pt x="2894330" y="2868930"/>
                    <a:pt x="2914650" y="2871470"/>
                  </a:cubicBezTo>
                  <a:cubicBezTo>
                    <a:pt x="2909570" y="2868930"/>
                    <a:pt x="2905760" y="2866390"/>
                    <a:pt x="2901950" y="2863850"/>
                  </a:cubicBezTo>
                  <a:cubicBezTo>
                    <a:pt x="2901950" y="2862580"/>
                    <a:pt x="2903220" y="2861310"/>
                    <a:pt x="2903220" y="2860040"/>
                  </a:cubicBezTo>
                  <a:cubicBezTo>
                    <a:pt x="2908300" y="2861310"/>
                    <a:pt x="2914650" y="2863850"/>
                    <a:pt x="2919730" y="2865120"/>
                  </a:cubicBezTo>
                  <a:cubicBezTo>
                    <a:pt x="2919730" y="2863850"/>
                    <a:pt x="2919730" y="2862580"/>
                    <a:pt x="2918460" y="2861310"/>
                  </a:cubicBezTo>
                  <a:cubicBezTo>
                    <a:pt x="2922270" y="2860040"/>
                    <a:pt x="2928620" y="2857500"/>
                    <a:pt x="2929890" y="2858770"/>
                  </a:cubicBezTo>
                  <a:cubicBezTo>
                    <a:pt x="2937510" y="2874010"/>
                    <a:pt x="2950210" y="2862580"/>
                    <a:pt x="2961640" y="2866390"/>
                  </a:cubicBezTo>
                  <a:cubicBezTo>
                    <a:pt x="2959100" y="2856230"/>
                    <a:pt x="2957830" y="2848610"/>
                    <a:pt x="2956560" y="2843530"/>
                  </a:cubicBezTo>
                  <a:cubicBezTo>
                    <a:pt x="2961640" y="2838450"/>
                    <a:pt x="2966720" y="2834640"/>
                    <a:pt x="2974340" y="2829560"/>
                  </a:cubicBezTo>
                  <a:cubicBezTo>
                    <a:pt x="2974340" y="2835910"/>
                    <a:pt x="2973070" y="2842260"/>
                    <a:pt x="2973070" y="2848610"/>
                  </a:cubicBezTo>
                  <a:cubicBezTo>
                    <a:pt x="2973070" y="2854960"/>
                    <a:pt x="2974340" y="2861310"/>
                    <a:pt x="2976880" y="2865120"/>
                  </a:cubicBezTo>
                  <a:cubicBezTo>
                    <a:pt x="2978150" y="2867660"/>
                    <a:pt x="2985770" y="2865120"/>
                    <a:pt x="2990850" y="2863850"/>
                  </a:cubicBezTo>
                  <a:cubicBezTo>
                    <a:pt x="2999740" y="2860040"/>
                    <a:pt x="3008630" y="2854960"/>
                    <a:pt x="3017520" y="2865120"/>
                  </a:cubicBezTo>
                  <a:cubicBezTo>
                    <a:pt x="3018790" y="2866390"/>
                    <a:pt x="3023870" y="2865120"/>
                    <a:pt x="3026410" y="2862580"/>
                  </a:cubicBezTo>
                  <a:cubicBezTo>
                    <a:pt x="3032760" y="2856230"/>
                    <a:pt x="3037840" y="2847340"/>
                    <a:pt x="3045460" y="2861310"/>
                  </a:cubicBezTo>
                  <a:cubicBezTo>
                    <a:pt x="3046730" y="2862580"/>
                    <a:pt x="3054350" y="2862580"/>
                    <a:pt x="3058160" y="2861310"/>
                  </a:cubicBezTo>
                  <a:cubicBezTo>
                    <a:pt x="3067050" y="2857500"/>
                    <a:pt x="3074670" y="2853690"/>
                    <a:pt x="3083560" y="2848610"/>
                  </a:cubicBezTo>
                  <a:cubicBezTo>
                    <a:pt x="3082290" y="2852420"/>
                    <a:pt x="3081020" y="2854960"/>
                    <a:pt x="3081020" y="2857500"/>
                  </a:cubicBezTo>
                  <a:cubicBezTo>
                    <a:pt x="3091180" y="2862580"/>
                    <a:pt x="3100070" y="2865120"/>
                    <a:pt x="3107690" y="2853690"/>
                  </a:cubicBezTo>
                  <a:cubicBezTo>
                    <a:pt x="3110230" y="2849880"/>
                    <a:pt x="3119120" y="2849880"/>
                    <a:pt x="3125470" y="2848610"/>
                  </a:cubicBezTo>
                  <a:cubicBezTo>
                    <a:pt x="3121660" y="2844800"/>
                    <a:pt x="3116580" y="2842260"/>
                    <a:pt x="3111500" y="2838450"/>
                  </a:cubicBezTo>
                  <a:cubicBezTo>
                    <a:pt x="3133090" y="2825750"/>
                    <a:pt x="3135630" y="2827020"/>
                    <a:pt x="3135630" y="2844800"/>
                  </a:cubicBezTo>
                  <a:cubicBezTo>
                    <a:pt x="3138170" y="2839720"/>
                    <a:pt x="3139440" y="2835910"/>
                    <a:pt x="3143250" y="2828290"/>
                  </a:cubicBezTo>
                  <a:cubicBezTo>
                    <a:pt x="3162300" y="2829560"/>
                    <a:pt x="3181350" y="2832100"/>
                    <a:pt x="3201670" y="2833370"/>
                  </a:cubicBezTo>
                  <a:lnTo>
                    <a:pt x="3201670" y="2839720"/>
                  </a:lnTo>
                  <a:lnTo>
                    <a:pt x="3194050" y="2839720"/>
                  </a:lnTo>
                  <a:cubicBezTo>
                    <a:pt x="3178810" y="2840990"/>
                    <a:pt x="3163570" y="2840990"/>
                    <a:pt x="3148330" y="2842260"/>
                  </a:cubicBezTo>
                  <a:cubicBezTo>
                    <a:pt x="3153410" y="2844800"/>
                    <a:pt x="3159760" y="2848610"/>
                    <a:pt x="3164840" y="2851150"/>
                  </a:cubicBezTo>
                  <a:cubicBezTo>
                    <a:pt x="3167380" y="2844800"/>
                    <a:pt x="3168650" y="2846070"/>
                    <a:pt x="3175000" y="2848610"/>
                  </a:cubicBezTo>
                  <a:cubicBezTo>
                    <a:pt x="3183890" y="2851150"/>
                    <a:pt x="3194050" y="2851150"/>
                    <a:pt x="3204210" y="2852420"/>
                  </a:cubicBezTo>
                  <a:cubicBezTo>
                    <a:pt x="3209290" y="2852420"/>
                    <a:pt x="3214370" y="2853690"/>
                    <a:pt x="3220720" y="2854960"/>
                  </a:cubicBezTo>
                  <a:cubicBezTo>
                    <a:pt x="3221990" y="2851150"/>
                    <a:pt x="3224530" y="2846070"/>
                    <a:pt x="3227070" y="2839720"/>
                  </a:cubicBezTo>
                  <a:cubicBezTo>
                    <a:pt x="3241040" y="2862580"/>
                    <a:pt x="3251200" y="2861310"/>
                    <a:pt x="3267710" y="2838450"/>
                  </a:cubicBezTo>
                  <a:cubicBezTo>
                    <a:pt x="3267710" y="2842260"/>
                    <a:pt x="3268980" y="2844800"/>
                    <a:pt x="3268980" y="2847340"/>
                  </a:cubicBezTo>
                  <a:cubicBezTo>
                    <a:pt x="3274060" y="2847340"/>
                    <a:pt x="3277870" y="2847340"/>
                    <a:pt x="3282950" y="2846070"/>
                  </a:cubicBezTo>
                  <a:cubicBezTo>
                    <a:pt x="3281680" y="2848610"/>
                    <a:pt x="3280410" y="2851150"/>
                    <a:pt x="3279140" y="2852420"/>
                  </a:cubicBezTo>
                  <a:lnTo>
                    <a:pt x="3281680" y="2854960"/>
                  </a:lnTo>
                  <a:cubicBezTo>
                    <a:pt x="3285490" y="2851150"/>
                    <a:pt x="3289300" y="2847340"/>
                    <a:pt x="3295650" y="2842260"/>
                  </a:cubicBezTo>
                  <a:cubicBezTo>
                    <a:pt x="3300730" y="2844800"/>
                    <a:pt x="3307080" y="2847340"/>
                    <a:pt x="3312160" y="2849880"/>
                  </a:cubicBezTo>
                  <a:cubicBezTo>
                    <a:pt x="3317240" y="2846070"/>
                    <a:pt x="3323590" y="2842260"/>
                    <a:pt x="3329940" y="2838450"/>
                  </a:cubicBezTo>
                  <a:cubicBezTo>
                    <a:pt x="3338830" y="2856230"/>
                    <a:pt x="3350260" y="2858770"/>
                    <a:pt x="3360420" y="2846070"/>
                  </a:cubicBezTo>
                  <a:cubicBezTo>
                    <a:pt x="3375660" y="2847340"/>
                    <a:pt x="3388360" y="2848610"/>
                    <a:pt x="3397250" y="2848610"/>
                  </a:cubicBezTo>
                  <a:cubicBezTo>
                    <a:pt x="3398520" y="2839720"/>
                    <a:pt x="3399790" y="2833370"/>
                    <a:pt x="3401060" y="2827020"/>
                  </a:cubicBezTo>
                  <a:cubicBezTo>
                    <a:pt x="3406140" y="2828290"/>
                    <a:pt x="3409950" y="2829560"/>
                    <a:pt x="3415030" y="2830830"/>
                  </a:cubicBezTo>
                  <a:cubicBezTo>
                    <a:pt x="3417570" y="2832100"/>
                    <a:pt x="3420110" y="2834640"/>
                    <a:pt x="3422650" y="2835910"/>
                  </a:cubicBezTo>
                  <a:cubicBezTo>
                    <a:pt x="3418840" y="2837180"/>
                    <a:pt x="3415030" y="2837180"/>
                    <a:pt x="3411220" y="2838450"/>
                  </a:cubicBezTo>
                  <a:cubicBezTo>
                    <a:pt x="3422650" y="2848610"/>
                    <a:pt x="3431540" y="2846070"/>
                    <a:pt x="3440430" y="2838450"/>
                  </a:cubicBezTo>
                  <a:cubicBezTo>
                    <a:pt x="3436620" y="2848610"/>
                    <a:pt x="3448050" y="2847340"/>
                    <a:pt x="3449320" y="2847340"/>
                  </a:cubicBezTo>
                  <a:cubicBezTo>
                    <a:pt x="3465830" y="2840990"/>
                    <a:pt x="3481070" y="2837180"/>
                    <a:pt x="3498850" y="2847340"/>
                  </a:cubicBezTo>
                  <a:cubicBezTo>
                    <a:pt x="3501390" y="2834640"/>
                    <a:pt x="3503930" y="2824480"/>
                    <a:pt x="3505200" y="2814320"/>
                  </a:cubicBezTo>
                  <a:cubicBezTo>
                    <a:pt x="3511550" y="2815590"/>
                    <a:pt x="3516630" y="2815590"/>
                    <a:pt x="3522980" y="2816860"/>
                  </a:cubicBezTo>
                  <a:cubicBezTo>
                    <a:pt x="3528060" y="2816860"/>
                    <a:pt x="3533140" y="2818130"/>
                    <a:pt x="3538220" y="2818130"/>
                  </a:cubicBezTo>
                  <a:lnTo>
                    <a:pt x="3538220" y="2821940"/>
                  </a:lnTo>
                  <a:cubicBezTo>
                    <a:pt x="3533140" y="2823210"/>
                    <a:pt x="3529330" y="2824480"/>
                    <a:pt x="3524250" y="2825750"/>
                  </a:cubicBezTo>
                  <a:lnTo>
                    <a:pt x="3524250" y="2829560"/>
                  </a:lnTo>
                  <a:cubicBezTo>
                    <a:pt x="3542030" y="2833370"/>
                    <a:pt x="3558540" y="2837180"/>
                    <a:pt x="3576320" y="2839720"/>
                  </a:cubicBezTo>
                  <a:cubicBezTo>
                    <a:pt x="3580130" y="2840990"/>
                    <a:pt x="3585210" y="2837180"/>
                    <a:pt x="3591560" y="2833370"/>
                  </a:cubicBezTo>
                  <a:cubicBezTo>
                    <a:pt x="3594100" y="2834640"/>
                    <a:pt x="3600450" y="2837180"/>
                    <a:pt x="3608070" y="2838450"/>
                  </a:cubicBezTo>
                  <a:cubicBezTo>
                    <a:pt x="3627120" y="2840990"/>
                    <a:pt x="3647440" y="2843530"/>
                    <a:pt x="3662680" y="2827020"/>
                  </a:cubicBezTo>
                  <a:cubicBezTo>
                    <a:pt x="3663950" y="2840990"/>
                    <a:pt x="3676650" y="2832100"/>
                    <a:pt x="3683000" y="2837180"/>
                  </a:cubicBezTo>
                  <a:cubicBezTo>
                    <a:pt x="3683000" y="2837180"/>
                    <a:pt x="3689350" y="2832100"/>
                    <a:pt x="3691890" y="2829560"/>
                  </a:cubicBezTo>
                  <a:cubicBezTo>
                    <a:pt x="3691890" y="2829560"/>
                    <a:pt x="3690620" y="2828290"/>
                    <a:pt x="3690620" y="2827020"/>
                  </a:cubicBezTo>
                  <a:cubicBezTo>
                    <a:pt x="3693160" y="2828290"/>
                    <a:pt x="3694430" y="2832100"/>
                    <a:pt x="3696970" y="2830830"/>
                  </a:cubicBezTo>
                  <a:cubicBezTo>
                    <a:pt x="3708400" y="2830830"/>
                    <a:pt x="3718560" y="2829560"/>
                    <a:pt x="3726180" y="2829560"/>
                  </a:cubicBezTo>
                  <a:cubicBezTo>
                    <a:pt x="3732530" y="2833370"/>
                    <a:pt x="3736340" y="2837180"/>
                    <a:pt x="3738880" y="2835910"/>
                  </a:cubicBezTo>
                  <a:cubicBezTo>
                    <a:pt x="3754120" y="2834640"/>
                    <a:pt x="3768090" y="2830830"/>
                    <a:pt x="3782060" y="2830830"/>
                  </a:cubicBezTo>
                  <a:cubicBezTo>
                    <a:pt x="3796030" y="2838450"/>
                    <a:pt x="3793490" y="2824480"/>
                    <a:pt x="3790950" y="2816860"/>
                  </a:cubicBezTo>
                  <a:cubicBezTo>
                    <a:pt x="3796030" y="2811780"/>
                    <a:pt x="3801110" y="2807970"/>
                    <a:pt x="3802380" y="2806700"/>
                  </a:cubicBezTo>
                  <a:cubicBezTo>
                    <a:pt x="3810000" y="2806700"/>
                    <a:pt x="3815080" y="2807970"/>
                    <a:pt x="3818890" y="2806700"/>
                  </a:cubicBezTo>
                  <a:cubicBezTo>
                    <a:pt x="3823970" y="2802890"/>
                    <a:pt x="3827780" y="2796540"/>
                    <a:pt x="3834130" y="2788920"/>
                  </a:cubicBezTo>
                  <a:cubicBezTo>
                    <a:pt x="3841750" y="2787650"/>
                    <a:pt x="3854450" y="2785110"/>
                    <a:pt x="3868420" y="2782570"/>
                  </a:cubicBezTo>
                  <a:cubicBezTo>
                    <a:pt x="3868420" y="2782570"/>
                    <a:pt x="3868420" y="2780030"/>
                    <a:pt x="3869690" y="2777490"/>
                  </a:cubicBezTo>
                  <a:cubicBezTo>
                    <a:pt x="3874770" y="2769870"/>
                    <a:pt x="3887470" y="2767330"/>
                    <a:pt x="3879850" y="2753360"/>
                  </a:cubicBezTo>
                  <a:cubicBezTo>
                    <a:pt x="3878580" y="2750820"/>
                    <a:pt x="3878580" y="2743200"/>
                    <a:pt x="3881120" y="2740660"/>
                  </a:cubicBezTo>
                  <a:cubicBezTo>
                    <a:pt x="3890010" y="2729230"/>
                    <a:pt x="3890010" y="2727960"/>
                    <a:pt x="3874770" y="2722880"/>
                  </a:cubicBezTo>
                  <a:cubicBezTo>
                    <a:pt x="3876040" y="2713990"/>
                    <a:pt x="3867150" y="2702560"/>
                    <a:pt x="3879850" y="2701290"/>
                  </a:cubicBezTo>
                  <a:cubicBezTo>
                    <a:pt x="3883660" y="2693670"/>
                    <a:pt x="3884930" y="2689860"/>
                    <a:pt x="3887470" y="2686050"/>
                  </a:cubicBezTo>
                  <a:cubicBezTo>
                    <a:pt x="3888740" y="2683510"/>
                    <a:pt x="3892550" y="2680970"/>
                    <a:pt x="3892550" y="2678430"/>
                  </a:cubicBezTo>
                  <a:cubicBezTo>
                    <a:pt x="3892550" y="2673350"/>
                    <a:pt x="3890010" y="2667000"/>
                    <a:pt x="3891280" y="2663190"/>
                  </a:cubicBezTo>
                  <a:cubicBezTo>
                    <a:pt x="3895090" y="2649220"/>
                    <a:pt x="3896360" y="2636520"/>
                    <a:pt x="3873500" y="2631440"/>
                  </a:cubicBezTo>
                  <a:cubicBezTo>
                    <a:pt x="3882390" y="2627630"/>
                    <a:pt x="3886200" y="2625090"/>
                    <a:pt x="3892550" y="2622550"/>
                  </a:cubicBezTo>
                  <a:cubicBezTo>
                    <a:pt x="3882390" y="2617470"/>
                    <a:pt x="3873500" y="2613660"/>
                    <a:pt x="3862070" y="2608580"/>
                  </a:cubicBezTo>
                  <a:lnTo>
                    <a:pt x="3873500" y="2608580"/>
                  </a:lnTo>
                  <a:lnTo>
                    <a:pt x="3873500" y="2604770"/>
                  </a:lnTo>
                  <a:cubicBezTo>
                    <a:pt x="3867150" y="2604770"/>
                    <a:pt x="3862070" y="2603500"/>
                    <a:pt x="3855720" y="2603500"/>
                  </a:cubicBezTo>
                  <a:cubicBezTo>
                    <a:pt x="3855720" y="2604770"/>
                    <a:pt x="3855720" y="2606040"/>
                    <a:pt x="3854450" y="2607310"/>
                  </a:cubicBezTo>
                  <a:cubicBezTo>
                    <a:pt x="3853180" y="2604770"/>
                    <a:pt x="3851910" y="2602230"/>
                    <a:pt x="3850640" y="2598420"/>
                  </a:cubicBezTo>
                  <a:cubicBezTo>
                    <a:pt x="3883660" y="2590800"/>
                    <a:pt x="4104640" y="2566670"/>
                    <a:pt x="4084320" y="2562860"/>
                  </a:cubicBezTo>
                  <a:cubicBezTo>
                    <a:pt x="4094480" y="2553970"/>
                    <a:pt x="4090670" y="2538730"/>
                    <a:pt x="4108450" y="2537460"/>
                  </a:cubicBezTo>
                  <a:cubicBezTo>
                    <a:pt x="4113530" y="2537460"/>
                    <a:pt x="4122420" y="2528570"/>
                    <a:pt x="4123690" y="2522220"/>
                  </a:cubicBezTo>
                  <a:cubicBezTo>
                    <a:pt x="4126230" y="2513330"/>
                    <a:pt x="4123690" y="2501900"/>
                    <a:pt x="4126230" y="2493010"/>
                  </a:cubicBezTo>
                  <a:cubicBezTo>
                    <a:pt x="4128770" y="2480310"/>
                    <a:pt x="4133850" y="2467610"/>
                    <a:pt x="4137660" y="2457450"/>
                  </a:cubicBezTo>
                  <a:cubicBezTo>
                    <a:pt x="4133850" y="2451100"/>
                    <a:pt x="4130040" y="2444750"/>
                    <a:pt x="4127500" y="2440940"/>
                  </a:cubicBezTo>
                  <a:cubicBezTo>
                    <a:pt x="4132580" y="2437130"/>
                    <a:pt x="4135120" y="2434590"/>
                    <a:pt x="4138930" y="2433320"/>
                  </a:cubicBezTo>
                  <a:cubicBezTo>
                    <a:pt x="4137660" y="2432050"/>
                    <a:pt x="4137660" y="2430780"/>
                    <a:pt x="4136390" y="2429510"/>
                  </a:cubicBezTo>
                  <a:cubicBezTo>
                    <a:pt x="4132580" y="2430780"/>
                    <a:pt x="4128770" y="2432050"/>
                    <a:pt x="4124960" y="2433320"/>
                  </a:cubicBezTo>
                  <a:cubicBezTo>
                    <a:pt x="4146550" y="2415540"/>
                    <a:pt x="4151630" y="2382520"/>
                    <a:pt x="4133850" y="2367280"/>
                  </a:cubicBezTo>
                  <a:cubicBezTo>
                    <a:pt x="4132580" y="2369820"/>
                    <a:pt x="4130040" y="2372360"/>
                    <a:pt x="4128770" y="2374900"/>
                  </a:cubicBezTo>
                  <a:cubicBezTo>
                    <a:pt x="4123690" y="2366010"/>
                    <a:pt x="4109720" y="2363470"/>
                    <a:pt x="4116070" y="2349500"/>
                  </a:cubicBezTo>
                  <a:cubicBezTo>
                    <a:pt x="4116070" y="2349500"/>
                    <a:pt x="4114800" y="2346960"/>
                    <a:pt x="4113530" y="2346960"/>
                  </a:cubicBezTo>
                  <a:cubicBezTo>
                    <a:pt x="4107180" y="2344420"/>
                    <a:pt x="4108450" y="2340610"/>
                    <a:pt x="4105910" y="2335530"/>
                  </a:cubicBezTo>
                  <a:cubicBezTo>
                    <a:pt x="4102100" y="2324100"/>
                    <a:pt x="4103370" y="2312670"/>
                    <a:pt x="4103370" y="2302510"/>
                  </a:cubicBezTo>
                  <a:lnTo>
                    <a:pt x="4103370" y="2256790"/>
                  </a:lnTo>
                  <a:cubicBezTo>
                    <a:pt x="4103370" y="2246630"/>
                    <a:pt x="4108450" y="2241550"/>
                    <a:pt x="4118610" y="2244090"/>
                  </a:cubicBezTo>
                  <a:cubicBezTo>
                    <a:pt x="4118610" y="2244090"/>
                    <a:pt x="4119880" y="2242820"/>
                    <a:pt x="4121150" y="2242820"/>
                  </a:cubicBezTo>
                  <a:cubicBezTo>
                    <a:pt x="4117340" y="2240280"/>
                    <a:pt x="4114800" y="2239010"/>
                    <a:pt x="4112260" y="2236470"/>
                  </a:cubicBezTo>
                  <a:cubicBezTo>
                    <a:pt x="4112260" y="2235200"/>
                    <a:pt x="4113530" y="2233930"/>
                    <a:pt x="4113530" y="2232660"/>
                  </a:cubicBezTo>
                  <a:cubicBezTo>
                    <a:pt x="4122420" y="2235200"/>
                    <a:pt x="4131310" y="2239010"/>
                    <a:pt x="4137660" y="2241550"/>
                  </a:cubicBezTo>
                  <a:cubicBezTo>
                    <a:pt x="4145280" y="2231390"/>
                    <a:pt x="4151630" y="2223770"/>
                    <a:pt x="4156710" y="2218690"/>
                  </a:cubicBezTo>
                  <a:lnTo>
                    <a:pt x="4156710" y="2195830"/>
                  </a:lnTo>
                  <a:cubicBezTo>
                    <a:pt x="4154170" y="2195830"/>
                    <a:pt x="4150360" y="2197100"/>
                    <a:pt x="4146550" y="2197100"/>
                  </a:cubicBezTo>
                  <a:cubicBezTo>
                    <a:pt x="4144010" y="2190750"/>
                    <a:pt x="4142740" y="2184400"/>
                    <a:pt x="4140200" y="2175510"/>
                  </a:cubicBezTo>
                  <a:cubicBezTo>
                    <a:pt x="4146550" y="2179320"/>
                    <a:pt x="4149090" y="2181860"/>
                    <a:pt x="4151630" y="2183130"/>
                  </a:cubicBezTo>
                  <a:cubicBezTo>
                    <a:pt x="4154170" y="2181860"/>
                    <a:pt x="4157980" y="2180590"/>
                    <a:pt x="4161790" y="2178050"/>
                  </a:cubicBezTo>
                  <a:cubicBezTo>
                    <a:pt x="4160520" y="2176780"/>
                    <a:pt x="4159250" y="2175510"/>
                    <a:pt x="4159250" y="2174240"/>
                  </a:cubicBezTo>
                  <a:cubicBezTo>
                    <a:pt x="4155440" y="2174240"/>
                    <a:pt x="4151630" y="2172970"/>
                    <a:pt x="4150360" y="2172970"/>
                  </a:cubicBezTo>
                  <a:cubicBezTo>
                    <a:pt x="4152900" y="2165350"/>
                    <a:pt x="4157980" y="2157730"/>
                    <a:pt x="4155440" y="2153920"/>
                  </a:cubicBezTo>
                  <a:cubicBezTo>
                    <a:pt x="4149090" y="2137410"/>
                    <a:pt x="4155440" y="2124710"/>
                    <a:pt x="4161790" y="2110740"/>
                  </a:cubicBezTo>
                  <a:cubicBezTo>
                    <a:pt x="4163060" y="2106930"/>
                    <a:pt x="4161790" y="2103120"/>
                    <a:pt x="4161790" y="2099310"/>
                  </a:cubicBezTo>
                  <a:cubicBezTo>
                    <a:pt x="4163060" y="2082800"/>
                    <a:pt x="4164330" y="2067560"/>
                    <a:pt x="4165600" y="2044700"/>
                  </a:cubicBezTo>
                  <a:cubicBezTo>
                    <a:pt x="4160520" y="2042160"/>
                    <a:pt x="4152900" y="2035810"/>
                    <a:pt x="4144010" y="2030730"/>
                  </a:cubicBezTo>
                  <a:cubicBezTo>
                    <a:pt x="4136390" y="2026920"/>
                    <a:pt x="4128770" y="2025650"/>
                    <a:pt x="4121150" y="2023110"/>
                  </a:cubicBezTo>
                  <a:cubicBezTo>
                    <a:pt x="4117340" y="2021840"/>
                    <a:pt x="4112260" y="2023110"/>
                    <a:pt x="4108450" y="2021840"/>
                  </a:cubicBezTo>
                  <a:cubicBezTo>
                    <a:pt x="4076700" y="2018030"/>
                    <a:pt x="4043680" y="2012950"/>
                    <a:pt x="4011930" y="2009140"/>
                  </a:cubicBezTo>
                  <a:cubicBezTo>
                    <a:pt x="3985260" y="2005330"/>
                    <a:pt x="3958590" y="2001520"/>
                    <a:pt x="3933190" y="1997710"/>
                  </a:cubicBezTo>
                  <a:cubicBezTo>
                    <a:pt x="3926840" y="1996440"/>
                    <a:pt x="3920490" y="1993900"/>
                    <a:pt x="3912870" y="1993900"/>
                  </a:cubicBezTo>
                  <a:cubicBezTo>
                    <a:pt x="3896360" y="1992630"/>
                    <a:pt x="3878580" y="1992630"/>
                    <a:pt x="3862070" y="1992630"/>
                  </a:cubicBezTo>
                  <a:cubicBezTo>
                    <a:pt x="3853180" y="1992630"/>
                    <a:pt x="3845560" y="1992630"/>
                    <a:pt x="3836670" y="1991360"/>
                  </a:cubicBezTo>
                  <a:cubicBezTo>
                    <a:pt x="3821430" y="1990090"/>
                    <a:pt x="3806190" y="1987550"/>
                    <a:pt x="3790950" y="1986280"/>
                  </a:cubicBezTo>
                  <a:lnTo>
                    <a:pt x="3790950" y="1982470"/>
                  </a:lnTo>
                  <a:cubicBezTo>
                    <a:pt x="3829050" y="1979930"/>
                    <a:pt x="3868420" y="1976120"/>
                    <a:pt x="3907790" y="1983740"/>
                  </a:cubicBezTo>
                  <a:cubicBezTo>
                    <a:pt x="3906520" y="1979930"/>
                    <a:pt x="3905250" y="1976120"/>
                    <a:pt x="3903980" y="1973580"/>
                  </a:cubicBezTo>
                  <a:cubicBezTo>
                    <a:pt x="3912870" y="1972310"/>
                    <a:pt x="3919220" y="1964690"/>
                    <a:pt x="3928110" y="1973580"/>
                  </a:cubicBezTo>
                  <a:cubicBezTo>
                    <a:pt x="3929380" y="1974850"/>
                    <a:pt x="3937000" y="1971040"/>
                    <a:pt x="3942080" y="1969770"/>
                  </a:cubicBezTo>
                  <a:lnTo>
                    <a:pt x="3942080" y="1967230"/>
                  </a:lnTo>
                  <a:lnTo>
                    <a:pt x="3930650" y="1967230"/>
                  </a:lnTo>
                  <a:cubicBezTo>
                    <a:pt x="3943350" y="1957070"/>
                    <a:pt x="3952240" y="1948180"/>
                    <a:pt x="3961130" y="1941830"/>
                  </a:cubicBezTo>
                  <a:cubicBezTo>
                    <a:pt x="3968750" y="1943100"/>
                    <a:pt x="3976370" y="1944370"/>
                    <a:pt x="3981450" y="1945640"/>
                  </a:cubicBezTo>
                  <a:cubicBezTo>
                    <a:pt x="3982720" y="1921510"/>
                    <a:pt x="3962400" y="1920240"/>
                    <a:pt x="3947160" y="1910080"/>
                  </a:cubicBezTo>
                  <a:cubicBezTo>
                    <a:pt x="3953510" y="1906270"/>
                    <a:pt x="3957320" y="1902460"/>
                    <a:pt x="3962400" y="1901190"/>
                  </a:cubicBezTo>
                  <a:cubicBezTo>
                    <a:pt x="3976370" y="1897380"/>
                    <a:pt x="3994150" y="1907540"/>
                    <a:pt x="4003040" y="1885950"/>
                  </a:cubicBezTo>
                  <a:cubicBezTo>
                    <a:pt x="4004310" y="1884680"/>
                    <a:pt x="4008120" y="1884680"/>
                    <a:pt x="4014470" y="1882140"/>
                  </a:cubicBezTo>
                  <a:cubicBezTo>
                    <a:pt x="4010660" y="1878330"/>
                    <a:pt x="4006850" y="1875790"/>
                    <a:pt x="4004310" y="1873250"/>
                  </a:cubicBezTo>
                  <a:cubicBezTo>
                    <a:pt x="4006850" y="1871980"/>
                    <a:pt x="4010660" y="1870710"/>
                    <a:pt x="4010660" y="1870710"/>
                  </a:cubicBezTo>
                  <a:cubicBezTo>
                    <a:pt x="4019550" y="1877060"/>
                    <a:pt x="4025900" y="1882140"/>
                    <a:pt x="4033520" y="1887220"/>
                  </a:cubicBezTo>
                  <a:cubicBezTo>
                    <a:pt x="4034790" y="1885950"/>
                    <a:pt x="4036060" y="1884680"/>
                    <a:pt x="4037330" y="1882140"/>
                  </a:cubicBezTo>
                  <a:cubicBezTo>
                    <a:pt x="4033520" y="1877060"/>
                    <a:pt x="4030980" y="1871980"/>
                    <a:pt x="4027170" y="1866900"/>
                  </a:cubicBezTo>
                  <a:cubicBezTo>
                    <a:pt x="4043680" y="1855470"/>
                    <a:pt x="4044950" y="1849120"/>
                    <a:pt x="4032250" y="1817370"/>
                  </a:cubicBezTo>
                  <a:cubicBezTo>
                    <a:pt x="4041140" y="1816100"/>
                    <a:pt x="4050030" y="1813560"/>
                    <a:pt x="4057650" y="1812290"/>
                  </a:cubicBezTo>
                  <a:cubicBezTo>
                    <a:pt x="4058920" y="1803400"/>
                    <a:pt x="4064000" y="1794510"/>
                    <a:pt x="4062730" y="1786890"/>
                  </a:cubicBezTo>
                  <a:cubicBezTo>
                    <a:pt x="4058920" y="1764030"/>
                    <a:pt x="4081780" y="1753870"/>
                    <a:pt x="4086860" y="1734820"/>
                  </a:cubicBezTo>
                  <a:cubicBezTo>
                    <a:pt x="4086860" y="1733550"/>
                    <a:pt x="4091940" y="1732280"/>
                    <a:pt x="4093210" y="1733550"/>
                  </a:cubicBezTo>
                  <a:cubicBezTo>
                    <a:pt x="4104640" y="1737360"/>
                    <a:pt x="4108450" y="1728470"/>
                    <a:pt x="4112260" y="1722120"/>
                  </a:cubicBezTo>
                  <a:cubicBezTo>
                    <a:pt x="4113530" y="1719580"/>
                    <a:pt x="4114800" y="1717040"/>
                    <a:pt x="4116070" y="1715770"/>
                  </a:cubicBezTo>
                  <a:cubicBezTo>
                    <a:pt x="4127500" y="1709420"/>
                    <a:pt x="4138930" y="1704340"/>
                    <a:pt x="4151630" y="1697990"/>
                  </a:cubicBezTo>
                  <a:cubicBezTo>
                    <a:pt x="4138930" y="1678940"/>
                    <a:pt x="4122420" y="1687830"/>
                    <a:pt x="4108450" y="1685290"/>
                  </a:cubicBezTo>
                  <a:lnTo>
                    <a:pt x="4108450" y="1680210"/>
                  </a:lnTo>
                  <a:cubicBezTo>
                    <a:pt x="4117340" y="1678940"/>
                    <a:pt x="4126230" y="1677670"/>
                    <a:pt x="4136390" y="1676400"/>
                  </a:cubicBezTo>
                  <a:cubicBezTo>
                    <a:pt x="4130040" y="1675130"/>
                    <a:pt x="4124960" y="1673860"/>
                    <a:pt x="4119880" y="1672590"/>
                  </a:cubicBezTo>
                  <a:cubicBezTo>
                    <a:pt x="4126230" y="1666240"/>
                    <a:pt x="4131310" y="1659890"/>
                    <a:pt x="4137660" y="1654810"/>
                  </a:cubicBezTo>
                  <a:cubicBezTo>
                    <a:pt x="4138930" y="1653540"/>
                    <a:pt x="4142740" y="1652270"/>
                    <a:pt x="4144010" y="1652270"/>
                  </a:cubicBezTo>
                  <a:cubicBezTo>
                    <a:pt x="4147820" y="1653540"/>
                    <a:pt x="4151630" y="1657350"/>
                    <a:pt x="4154170" y="1659890"/>
                  </a:cubicBezTo>
                  <a:cubicBezTo>
                    <a:pt x="4155440" y="1656080"/>
                    <a:pt x="4156710" y="1651000"/>
                    <a:pt x="4159250" y="1647190"/>
                  </a:cubicBezTo>
                  <a:cubicBezTo>
                    <a:pt x="4164330" y="1640840"/>
                    <a:pt x="4170680" y="1635760"/>
                    <a:pt x="4175760" y="1630680"/>
                  </a:cubicBezTo>
                  <a:cubicBezTo>
                    <a:pt x="4182110" y="1638300"/>
                    <a:pt x="4188460" y="1645920"/>
                    <a:pt x="4194810" y="1654810"/>
                  </a:cubicBezTo>
                  <a:cubicBezTo>
                    <a:pt x="4196080" y="1654810"/>
                    <a:pt x="4197350" y="1653540"/>
                    <a:pt x="4197350" y="1653540"/>
                  </a:cubicBezTo>
                  <a:cubicBezTo>
                    <a:pt x="4196080" y="1640840"/>
                    <a:pt x="4196080" y="1628140"/>
                    <a:pt x="4194810" y="1615440"/>
                  </a:cubicBezTo>
                  <a:cubicBezTo>
                    <a:pt x="4199890" y="1616710"/>
                    <a:pt x="4203700" y="1616710"/>
                    <a:pt x="4207510" y="1617980"/>
                  </a:cubicBezTo>
                  <a:cubicBezTo>
                    <a:pt x="4208780" y="1616710"/>
                    <a:pt x="4208780" y="1615440"/>
                    <a:pt x="4210050" y="1615440"/>
                  </a:cubicBezTo>
                  <a:cubicBezTo>
                    <a:pt x="4206240" y="1614170"/>
                    <a:pt x="4203700" y="1612900"/>
                    <a:pt x="4199890" y="1611630"/>
                  </a:cubicBezTo>
                  <a:cubicBezTo>
                    <a:pt x="4206240" y="1604010"/>
                    <a:pt x="4210050" y="1598930"/>
                    <a:pt x="4211320" y="1597660"/>
                  </a:cubicBezTo>
                  <a:lnTo>
                    <a:pt x="4211320" y="1573530"/>
                  </a:lnTo>
                  <a:cubicBezTo>
                    <a:pt x="4208780" y="1572260"/>
                    <a:pt x="4206240" y="1569720"/>
                    <a:pt x="4202430" y="1568450"/>
                  </a:cubicBezTo>
                  <a:cubicBezTo>
                    <a:pt x="4199890" y="1567180"/>
                    <a:pt x="4197350" y="1565910"/>
                    <a:pt x="4194810" y="1565910"/>
                  </a:cubicBezTo>
                  <a:cubicBezTo>
                    <a:pt x="4197350" y="1563370"/>
                    <a:pt x="4202430" y="1559560"/>
                    <a:pt x="4203700" y="1559560"/>
                  </a:cubicBezTo>
                  <a:cubicBezTo>
                    <a:pt x="4212590" y="1564640"/>
                    <a:pt x="4210050" y="1550670"/>
                    <a:pt x="4215130" y="1551940"/>
                  </a:cubicBezTo>
                  <a:cubicBezTo>
                    <a:pt x="4215130" y="1548130"/>
                    <a:pt x="4215130" y="1540510"/>
                    <a:pt x="4213860" y="1540510"/>
                  </a:cubicBezTo>
                  <a:cubicBezTo>
                    <a:pt x="4197350" y="1534160"/>
                    <a:pt x="4199890" y="1520190"/>
                    <a:pt x="4196080" y="1511300"/>
                  </a:cubicBezTo>
                  <a:close/>
                  <a:moveTo>
                    <a:pt x="234950" y="990600"/>
                  </a:moveTo>
                  <a:lnTo>
                    <a:pt x="271780" y="990600"/>
                  </a:lnTo>
                  <a:cubicBezTo>
                    <a:pt x="262890" y="1002030"/>
                    <a:pt x="241300" y="1002030"/>
                    <a:pt x="234950" y="990600"/>
                  </a:cubicBezTo>
                  <a:close/>
                  <a:moveTo>
                    <a:pt x="488950" y="1507490"/>
                  </a:moveTo>
                  <a:lnTo>
                    <a:pt x="488950" y="1502410"/>
                  </a:lnTo>
                  <a:cubicBezTo>
                    <a:pt x="505460" y="1501140"/>
                    <a:pt x="523240" y="1499870"/>
                    <a:pt x="539750" y="1499870"/>
                  </a:cubicBezTo>
                  <a:cubicBezTo>
                    <a:pt x="521970" y="1499870"/>
                    <a:pt x="506730" y="1515110"/>
                    <a:pt x="488950" y="1507490"/>
                  </a:cubicBezTo>
                  <a:close/>
                  <a:moveTo>
                    <a:pt x="182880" y="2123440"/>
                  </a:moveTo>
                  <a:cubicBezTo>
                    <a:pt x="190500" y="2115820"/>
                    <a:pt x="196850" y="2110740"/>
                    <a:pt x="199390" y="2106930"/>
                  </a:cubicBezTo>
                  <a:cubicBezTo>
                    <a:pt x="205740" y="2112010"/>
                    <a:pt x="209550" y="2115820"/>
                    <a:pt x="213360" y="2119630"/>
                  </a:cubicBezTo>
                  <a:cubicBezTo>
                    <a:pt x="204470" y="2119630"/>
                    <a:pt x="195580" y="2120900"/>
                    <a:pt x="182880" y="2123440"/>
                  </a:cubicBezTo>
                  <a:close/>
                  <a:moveTo>
                    <a:pt x="271780" y="2117090"/>
                  </a:moveTo>
                  <a:lnTo>
                    <a:pt x="238760" y="2117090"/>
                  </a:lnTo>
                  <a:cubicBezTo>
                    <a:pt x="237490" y="2117090"/>
                    <a:pt x="236220" y="2112010"/>
                    <a:pt x="233680" y="2108200"/>
                  </a:cubicBezTo>
                  <a:cubicBezTo>
                    <a:pt x="248920" y="2109470"/>
                    <a:pt x="260350" y="2110740"/>
                    <a:pt x="271780" y="2112010"/>
                  </a:cubicBezTo>
                  <a:lnTo>
                    <a:pt x="271780" y="2117090"/>
                  </a:lnTo>
                  <a:close/>
                  <a:moveTo>
                    <a:pt x="280670" y="2115820"/>
                  </a:moveTo>
                  <a:cubicBezTo>
                    <a:pt x="279400" y="2114550"/>
                    <a:pt x="279400" y="2113280"/>
                    <a:pt x="278130" y="2113280"/>
                  </a:cubicBezTo>
                  <a:cubicBezTo>
                    <a:pt x="283210" y="2109470"/>
                    <a:pt x="289560" y="2106930"/>
                    <a:pt x="294640" y="2103120"/>
                  </a:cubicBezTo>
                  <a:cubicBezTo>
                    <a:pt x="298450" y="2099310"/>
                    <a:pt x="299720" y="2092960"/>
                    <a:pt x="303530" y="2086610"/>
                  </a:cubicBezTo>
                  <a:cubicBezTo>
                    <a:pt x="313690" y="2106930"/>
                    <a:pt x="335280" y="2100580"/>
                    <a:pt x="354330" y="2105660"/>
                  </a:cubicBezTo>
                  <a:cubicBezTo>
                    <a:pt x="328930" y="2108200"/>
                    <a:pt x="304800" y="2112010"/>
                    <a:pt x="280670" y="2115820"/>
                  </a:cubicBezTo>
                  <a:close/>
                  <a:moveTo>
                    <a:pt x="114300" y="2428240"/>
                  </a:moveTo>
                  <a:cubicBezTo>
                    <a:pt x="115570" y="2428240"/>
                    <a:pt x="115570" y="2428240"/>
                    <a:pt x="114300" y="2428240"/>
                  </a:cubicBezTo>
                  <a:close/>
                  <a:moveTo>
                    <a:pt x="345440" y="2609850"/>
                  </a:moveTo>
                  <a:cubicBezTo>
                    <a:pt x="344170" y="2600960"/>
                    <a:pt x="342900" y="2594610"/>
                    <a:pt x="341630" y="2585720"/>
                  </a:cubicBezTo>
                  <a:cubicBezTo>
                    <a:pt x="350520" y="2588260"/>
                    <a:pt x="355600" y="2589530"/>
                    <a:pt x="360680" y="2592070"/>
                  </a:cubicBezTo>
                  <a:cubicBezTo>
                    <a:pt x="355600" y="2597150"/>
                    <a:pt x="351790" y="2602230"/>
                    <a:pt x="345440" y="2609850"/>
                  </a:cubicBezTo>
                  <a:close/>
                  <a:moveTo>
                    <a:pt x="636270" y="1050290"/>
                  </a:moveTo>
                  <a:cubicBezTo>
                    <a:pt x="627380" y="1051560"/>
                    <a:pt x="618490" y="1055370"/>
                    <a:pt x="610870" y="1055370"/>
                  </a:cubicBezTo>
                  <a:cubicBezTo>
                    <a:pt x="601980" y="1056640"/>
                    <a:pt x="593090" y="1055370"/>
                    <a:pt x="582930" y="1055370"/>
                  </a:cubicBezTo>
                  <a:cubicBezTo>
                    <a:pt x="581660" y="1054100"/>
                    <a:pt x="580390" y="1050290"/>
                    <a:pt x="579120" y="1046480"/>
                  </a:cubicBezTo>
                  <a:cubicBezTo>
                    <a:pt x="588010" y="1043940"/>
                    <a:pt x="596900" y="1040130"/>
                    <a:pt x="607060" y="1037590"/>
                  </a:cubicBezTo>
                  <a:cubicBezTo>
                    <a:pt x="607060" y="1041400"/>
                    <a:pt x="605790" y="1043940"/>
                    <a:pt x="605790" y="1047750"/>
                  </a:cubicBezTo>
                  <a:cubicBezTo>
                    <a:pt x="617220" y="1040130"/>
                    <a:pt x="627380" y="1041400"/>
                    <a:pt x="636270" y="1050290"/>
                  </a:cubicBezTo>
                  <a:cubicBezTo>
                    <a:pt x="650240" y="1040130"/>
                    <a:pt x="652780" y="1041400"/>
                    <a:pt x="656590" y="1062990"/>
                  </a:cubicBezTo>
                  <a:cubicBezTo>
                    <a:pt x="648970" y="1057910"/>
                    <a:pt x="642620" y="1054100"/>
                    <a:pt x="636270" y="1050290"/>
                  </a:cubicBezTo>
                  <a:close/>
                  <a:moveTo>
                    <a:pt x="684530" y="1047750"/>
                  </a:moveTo>
                  <a:cubicBezTo>
                    <a:pt x="687070" y="1045210"/>
                    <a:pt x="689610" y="1042670"/>
                    <a:pt x="690880" y="1040130"/>
                  </a:cubicBezTo>
                  <a:cubicBezTo>
                    <a:pt x="699770" y="1051560"/>
                    <a:pt x="699770" y="1051560"/>
                    <a:pt x="680720" y="1060450"/>
                  </a:cubicBezTo>
                  <a:lnTo>
                    <a:pt x="661670" y="1045210"/>
                  </a:lnTo>
                  <a:cubicBezTo>
                    <a:pt x="674370" y="1035050"/>
                    <a:pt x="681990" y="1035050"/>
                    <a:pt x="684530" y="1047750"/>
                  </a:cubicBezTo>
                  <a:close/>
                  <a:moveTo>
                    <a:pt x="694690" y="2744470"/>
                  </a:moveTo>
                  <a:cubicBezTo>
                    <a:pt x="695960" y="2743200"/>
                    <a:pt x="697230" y="2743200"/>
                    <a:pt x="698500" y="2741930"/>
                  </a:cubicBezTo>
                  <a:cubicBezTo>
                    <a:pt x="699770" y="2744470"/>
                    <a:pt x="702310" y="2747010"/>
                    <a:pt x="704850" y="2750820"/>
                  </a:cubicBezTo>
                  <a:cubicBezTo>
                    <a:pt x="702310" y="2750820"/>
                    <a:pt x="699770" y="2750820"/>
                    <a:pt x="697230" y="2752090"/>
                  </a:cubicBezTo>
                  <a:cubicBezTo>
                    <a:pt x="695960" y="2748280"/>
                    <a:pt x="695960" y="2745740"/>
                    <a:pt x="694690" y="2744470"/>
                  </a:cubicBezTo>
                  <a:close/>
                  <a:moveTo>
                    <a:pt x="772160" y="2735580"/>
                  </a:moveTo>
                  <a:cubicBezTo>
                    <a:pt x="773430" y="2739390"/>
                    <a:pt x="774700" y="2741930"/>
                    <a:pt x="777240" y="2744470"/>
                  </a:cubicBezTo>
                  <a:lnTo>
                    <a:pt x="773430" y="2744470"/>
                  </a:lnTo>
                  <a:cubicBezTo>
                    <a:pt x="773430" y="2741930"/>
                    <a:pt x="773430" y="2739390"/>
                    <a:pt x="772160" y="2735580"/>
                  </a:cubicBezTo>
                  <a:close/>
                  <a:moveTo>
                    <a:pt x="876300" y="3018790"/>
                  </a:moveTo>
                  <a:cubicBezTo>
                    <a:pt x="872490" y="3012440"/>
                    <a:pt x="869950" y="3007360"/>
                    <a:pt x="867410" y="3002280"/>
                  </a:cubicBezTo>
                  <a:lnTo>
                    <a:pt x="873760" y="2995930"/>
                  </a:lnTo>
                  <a:cubicBezTo>
                    <a:pt x="882650" y="3002280"/>
                    <a:pt x="883920" y="3012440"/>
                    <a:pt x="876300" y="3018790"/>
                  </a:cubicBezTo>
                  <a:close/>
                  <a:moveTo>
                    <a:pt x="1198880" y="3044190"/>
                  </a:moveTo>
                  <a:cubicBezTo>
                    <a:pt x="1193800" y="3041650"/>
                    <a:pt x="1188720" y="3040380"/>
                    <a:pt x="1183640" y="3037840"/>
                  </a:cubicBezTo>
                  <a:cubicBezTo>
                    <a:pt x="1188720" y="3032760"/>
                    <a:pt x="1193800" y="3027680"/>
                    <a:pt x="1197610" y="3025140"/>
                  </a:cubicBezTo>
                  <a:lnTo>
                    <a:pt x="1212850" y="3036570"/>
                  </a:lnTo>
                  <a:cubicBezTo>
                    <a:pt x="1209040" y="3039110"/>
                    <a:pt x="1203960" y="3041650"/>
                    <a:pt x="1198880" y="3044190"/>
                  </a:cubicBezTo>
                  <a:close/>
                  <a:moveTo>
                    <a:pt x="3445510" y="2828290"/>
                  </a:moveTo>
                  <a:cubicBezTo>
                    <a:pt x="3444240" y="2829560"/>
                    <a:pt x="3445510" y="2832100"/>
                    <a:pt x="3445510" y="2834640"/>
                  </a:cubicBezTo>
                  <a:lnTo>
                    <a:pt x="3426460" y="2838450"/>
                  </a:lnTo>
                  <a:cubicBezTo>
                    <a:pt x="3423920" y="2827020"/>
                    <a:pt x="3429000" y="2820670"/>
                    <a:pt x="3440430" y="2819400"/>
                  </a:cubicBezTo>
                  <a:cubicBezTo>
                    <a:pt x="3444240" y="2819400"/>
                    <a:pt x="3449320" y="2816860"/>
                    <a:pt x="3455670" y="2816860"/>
                  </a:cubicBezTo>
                  <a:cubicBezTo>
                    <a:pt x="3451860" y="2820670"/>
                    <a:pt x="3448050" y="2823210"/>
                    <a:pt x="3445510" y="2828290"/>
                  </a:cubicBezTo>
                  <a:close/>
                  <a:moveTo>
                    <a:pt x="3470910" y="2825750"/>
                  </a:moveTo>
                  <a:cubicBezTo>
                    <a:pt x="3465830" y="2824480"/>
                    <a:pt x="3462020" y="2820670"/>
                    <a:pt x="3458210" y="2818130"/>
                  </a:cubicBezTo>
                  <a:cubicBezTo>
                    <a:pt x="3463290" y="2811780"/>
                    <a:pt x="3467100" y="2807970"/>
                    <a:pt x="3469640" y="2804160"/>
                  </a:cubicBezTo>
                  <a:cubicBezTo>
                    <a:pt x="3474720" y="2810510"/>
                    <a:pt x="3479800" y="2815590"/>
                    <a:pt x="3484880" y="2823210"/>
                  </a:cubicBezTo>
                  <a:cubicBezTo>
                    <a:pt x="3481070" y="2824480"/>
                    <a:pt x="3475990" y="2825750"/>
                    <a:pt x="3470910" y="2825750"/>
                  </a:cubicBezTo>
                  <a:close/>
                  <a:moveTo>
                    <a:pt x="3604260" y="1967230"/>
                  </a:moveTo>
                  <a:cubicBezTo>
                    <a:pt x="3604260" y="1964690"/>
                    <a:pt x="3604260" y="1963420"/>
                    <a:pt x="3602990" y="1960880"/>
                  </a:cubicBezTo>
                  <a:lnTo>
                    <a:pt x="3629660" y="1957070"/>
                  </a:lnTo>
                  <a:cubicBezTo>
                    <a:pt x="3629660" y="1959610"/>
                    <a:pt x="3630930" y="1962150"/>
                    <a:pt x="3630930" y="1964690"/>
                  </a:cubicBezTo>
                  <a:cubicBezTo>
                    <a:pt x="3620770" y="1964690"/>
                    <a:pt x="3611880" y="1965960"/>
                    <a:pt x="3604260" y="1967230"/>
                  </a:cubicBezTo>
                  <a:close/>
                  <a:moveTo>
                    <a:pt x="3670300" y="1969770"/>
                  </a:moveTo>
                  <a:cubicBezTo>
                    <a:pt x="3662680" y="1969770"/>
                    <a:pt x="3653790" y="1969770"/>
                    <a:pt x="3646170" y="1967230"/>
                  </a:cubicBezTo>
                  <a:cubicBezTo>
                    <a:pt x="3642360" y="1965960"/>
                    <a:pt x="3641090" y="1960880"/>
                    <a:pt x="3637280" y="1958340"/>
                  </a:cubicBezTo>
                  <a:cubicBezTo>
                    <a:pt x="3638550" y="1957070"/>
                    <a:pt x="3638550" y="1955800"/>
                    <a:pt x="3639820" y="1954530"/>
                  </a:cubicBezTo>
                  <a:cubicBezTo>
                    <a:pt x="3651250" y="1957070"/>
                    <a:pt x="3661410" y="1958340"/>
                    <a:pt x="3671570" y="1960880"/>
                  </a:cubicBezTo>
                  <a:cubicBezTo>
                    <a:pt x="3670300" y="1964690"/>
                    <a:pt x="3670300" y="1968500"/>
                    <a:pt x="3670300" y="1969770"/>
                  </a:cubicBezTo>
                  <a:close/>
                  <a:moveTo>
                    <a:pt x="3727450" y="1968500"/>
                  </a:moveTo>
                  <a:cubicBezTo>
                    <a:pt x="3718560" y="1967230"/>
                    <a:pt x="3709670" y="1960880"/>
                    <a:pt x="3700780" y="1969770"/>
                  </a:cubicBezTo>
                  <a:cubicBezTo>
                    <a:pt x="3699510" y="1971040"/>
                    <a:pt x="3691890" y="1967230"/>
                    <a:pt x="3688080" y="1965960"/>
                  </a:cubicBezTo>
                  <a:cubicBezTo>
                    <a:pt x="3688080" y="1964690"/>
                    <a:pt x="3689350" y="1962150"/>
                    <a:pt x="3689350" y="1960880"/>
                  </a:cubicBezTo>
                  <a:lnTo>
                    <a:pt x="3731260" y="1960880"/>
                  </a:lnTo>
                  <a:cubicBezTo>
                    <a:pt x="3732530" y="1960880"/>
                    <a:pt x="3733800" y="1964690"/>
                    <a:pt x="3735070" y="1967230"/>
                  </a:cubicBezTo>
                  <a:cubicBezTo>
                    <a:pt x="3731260" y="1967230"/>
                    <a:pt x="3728720" y="1968500"/>
                    <a:pt x="3727450" y="1968500"/>
                  </a:cubicBezTo>
                  <a:close/>
                  <a:moveTo>
                    <a:pt x="3848100" y="2598420"/>
                  </a:moveTo>
                  <a:cubicBezTo>
                    <a:pt x="3846830" y="2599690"/>
                    <a:pt x="3846830" y="2600960"/>
                    <a:pt x="3846830" y="2599690"/>
                  </a:cubicBezTo>
                  <a:cubicBezTo>
                    <a:pt x="3845560" y="2599690"/>
                    <a:pt x="3845560" y="2598420"/>
                    <a:pt x="3848100" y="2598420"/>
                  </a:cubicBezTo>
                  <a:close/>
                  <a:moveTo>
                    <a:pt x="132080" y="2529840"/>
                  </a:moveTo>
                  <a:cubicBezTo>
                    <a:pt x="130810" y="2529840"/>
                    <a:pt x="130810" y="2531110"/>
                    <a:pt x="129540" y="2531110"/>
                  </a:cubicBezTo>
                  <a:cubicBezTo>
                    <a:pt x="129540" y="2531110"/>
                    <a:pt x="130810" y="2529840"/>
                    <a:pt x="132080" y="2529840"/>
                  </a:cubicBezTo>
                  <a:close/>
                  <a:moveTo>
                    <a:pt x="615950" y="2769870"/>
                  </a:moveTo>
                  <a:cubicBezTo>
                    <a:pt x="621030" y="2772410"/>
                    <a:pt x="626110" y="2774950"/>
                    <a:pt x="629920" y="2776220"/>
                  </a:cubicBezTo>
                  <a:cubicBezTo>
                    <a:pt x="612140" y="2786380"/>
                    <a:pt x="600710" y="2783840"/>
                    <a:pt x="589280" y="2766060"/>
                  </a:cubicBezTo>
                  <a:cubicBezTo>
                    <a:pt x="593090" y="2766060"/>
                    <a:pt x="595630" y="2764790"/>
                    <a:pt x="599440" y="2764790"/>
                  </a:cubicBezTo>
                  <a:cubicBezTo>
                    <a:pt x="604520" y="2766060"/>
                    <a:pt x="610870" y="2767330"/>
                    <a:pt x="615950" y="2769870"/>
                  </a:cubicBezTo>
                  <a:close/>
                  <a:moveTo>
                    <a:pt x="2835910" y="2874010"/>
                  </a:moveTo>
                  <a:cubicBezTo>
                    <a:pt x="2832100" y="2872740"/>
                    <a:pt x="2829560" y="2872740"/>
                    <a:pt x="2824480" y="2871470"/>
                  </a:cubicBezTo>
                  <a:cubicBezTo>
                    <a:pt x="2819400" y="2870200"/>
                    <a:pt x="2813050" y="2866390"/>
                    <a:pt x="2805430" y="2863850"/>
                  </a:cubicBezTo>
                  <a:cubicBezTo>
                    <a:pt x="2810510" y="2862580"/>
                    <a:pt x="2814320" y="2860040"/>
                    <a:pt x="2819400" y="2858770"/>
                  </a:cubicBezTo>
                  <a:cubicBezTo>
                    <a:pt x="2833370" y="2854960"/>
                    <a:pt x="2839720" y="2861310"/>
                    <a:pt x="2835910" y="2874010"/>
                  </a:cubicBezTo>
                  <a:close/>
                  <a:moveTo>
                    <a:pt x="2590800" y="2903220"/>
                  </a:moveTo>
                  <a:cubicBezTo>
                    <a:pt x="2598420" y="2904490"/>
                    <a:pt x="2607310" y="2904490"/>
                    <a:pt x="2616200" y="2905760"/>
                  </a:cubicBezTo>
                  <a:cubicBezTo>
                    <a:pt x="2612390" y="2918460"/>
                    <a:pt x="2602230" y="2914650"/>
                    <a:pt x="2594610" y="2913380"/>
                  </a:cubicBezTo>
                  <a:cubicBezTo>
                    <a:pt x="2592070" y="2913380"/>
                    <a:pt x="2589530" y="2908300"/>
                    <a:pt x="2586990" y="2905760"/>
                  </a:cubicBezTo>
                  <a:cubicBezTo>
                    <a:pt x="2588260" y="2904490"/>
                    <a:pt x="2589530" y="2903220"/>
                    <a:pt x="2590800" y="2903220"/>
                  </a:cubicBezTo>
                  <a:close/>
                  <a:moveTo>
                    <a:pt x="219710" y="2604770"/>
                  </a:moveTo>
                  <a:cubicBezTo>
                    <a:pt x="220980" y="2608580"/>
                    <a:pt x="222250" y="2611120"/>
                    <a:pt x="223520" y="2616200"/>
                  </a:cubicBezTo>
                  <a:cubicBezTo>
                    <a:pt x="215900" y="2616200"/>
                    <a:pt x="209550" y="2616200"/>
                    <a:pt x="203200" y="2614930"/>
                  </a:cubicBezTo>
                  <a:lnTo>
                    <a:pt x="203200" y="2606040"/>
                  </a:lnTo>
                  <a:cubicBezTo>
                    <a:pt x="208280" y="2606040"/>
                    <a:pt x="213360" y="2606040"/>
                    <a:pt x="219710" y="2604770"/>
                  </a:cubicBezTo>
                  <a:close/>
                  <a:moveTo>
                    <a:pt x="715010" y="2762250"/>
                  </a:moveTo>
                  <a:cubicBezTo>
                    <a:pt x="722630" y="2763520"/>
                    <a:pt x="730250" y="2763520"/>
                    <a:pt x="739140" y="2764790"/>
                  </a:cubicBezTo>
                  <a:cubicBezTo>
                    <a:pt x="734060" y="2769870"/>
                    <a:pt x="713740" y="2773680"/>
                    <a:pt x="709930" y="2769870"/>
                  </a:cubicBezTo>
                  <a:cubicBezTo>
                    <a:pt x="709930" y="2768600"/>
                    <a:pt x="708660" y="2766060"/>
                    <a:pt x="709930" y="2764790"/>
                  </a:cubicBezTo>
                  <a:cubicBezTo>
                    <a:pt x="711200" y="2763520"/>
                    <a:pt x="713740" y="2762250"/>
                    <a:pt x="715010" y="2762250"/>
                  </a:cubicBezTo>
                  <a:close/>
                </a:path>
              </a:pathLst>
            </a:custGeom>
            <a:solidFill>
              <a:srgbClr val="FF5400"/>
            </a:solidFill>
            <a:ln w="12700">
              <a:solidFill>
                <a:srgbClr val="000000"/>
              </a:solidFill>
            </a:ln>
          </p:spPr>
        </p:sp>
      </p:grpSp>
      <p:grpSp>
        <p:nvGrpSpPr>
          <p:cNvPr name="Group 8" id="8"/>
          <p:cNvGrpSpPr/>
          <p:nvPr/>
        </p:nvGrpSpPr>
        <p:grpSpPr>
          <a:xfrm rot="0">
            <a:off x="-2602400" y="1853318"/>
            <a:ext cx="12568481" cy="9219167"/>
            <a:chOff x="0" y="0"/>
            <a:chExt cx="4198620" cy="3079750"/>
          </a:xfrm>
        </p:grpSpPr>
        <p:sp>
          <p:nvSpPr>
            <p:cNvPr name="Freeform 9" id="9"/>
            <p:cNvSpPr/>
            <p:nvPr/>
          </p:nvSpPr>
          <p:spPr>
            <a:xfrm flipH="false" flipV="false" rot="0">
              <a:off x="-12700" y="-2540"/>
              <a:ext cx="4215130" cy="3083560"/>
            </a:xfrm>
            <a:custGeom>
              <a:avLst/>
              <a:gdLst/>
              <a:ahLst/>
              <a:cxnLst/>
              <a:rect r="r" b="b" t="t" l="l"/>
              <a:pathLst>
                <a:path h="3083560" w="4215130">
                  <a:moveTo>
                    <a:pt x="4196080" y="1511300"/>
                  </a:moveTo>
                  <a:cubicBezTo>
                    <a:pt x="4199890" y="1508760"/>
                    <a:pt x="4203700" y="1507490"/>
                    <a:pt x="4206240" y="1503680"/>
                  </a:cubicBezTo>
                  <a:cubicBezTo>
                    <a:pt x="4208780" y="1501140"/>
                    <a:pt x="4213860" y="1497330"/>
                    <a:pt x="4213860" y="1493520"/>
                  </a:cubicBezTo>
                  <a:cubicBezTo>
                    <a:pt x="4213860" y="1490980"/>
                    <a:pt x="4208780" y="1487170"/>
                    <a:pt x="4206240" y="1484630"/>
                  </a:cubicBezTo>
                  <a:lnTo>
                    <a:pt x="4194810" y="1473200"/>
                  </a:lnTo>
                  <a:cubicBezTo>
                    <a:pt x="4197350" y="1470660"/>
                    <a:pt x="4202430" y="1469390"/>
                    <a:pt x="4202430" y="1465580"/>
                  </a:cubicBezTo>
                  <a:cubicBezTo>
                    <a:pt x="4204970" y="1455420"/>
                    <a:pt x="4208780" y="1445260"/>
                    <a:pt x="4208780" y="1435100"/>
                  </a:cubicBezTo>
                  <a:cubicBezTo>
                    <a:pt x="4208780" y="1430020"/>
                    <a:pt x="4199890" y="1426210"/>
                    <a:pt x="4194810" y="1419860"/>
                  </a:cubicBezTo>
                  <a:cubicBezTo>
                    <a:pt x="4199890" y="1419860"/>
                    <a:pt x="4202430" y="1419860"/>
                    <a:pt x="4206240" y="1418590"/>
                  </a:cubicBezTo>
                  <a:lnTo>
                    <a:pt x="4206240" y="1414780"/>
                  </a:lnTo>
                  <a:lnTo>
                    <a:pt x="4194810" y="1414780"/>
                  </a:lnTo>
                  <a:cubicBezTo>
                    <a:pt x="4187190" y="1409700"/>
                    <a:pt x="4179570" y="1399540"/>
                    <a:pt x="4177030" y="1400810"/>
                  </a:cubicBezTo>
                  <a:cubicBezTo>
                    <a:pt x="4163060" y="1408430"/>
                    <a:pt x="4163060" y="1398270"/>
                    <a:pt x="4160520" y="1390650"/>
                  </a:cubicBezTo>
                  <a:cubicBezTo>
                    <a:pt x="4155440" y="1391920"/>
                    <a:pt x="4150360" y="1393190"/>
                    <a:pt x="4146550" y="1391920"/>
                  </a:cubicBezTo>
                  <a:cubicBezTo>
                    <a:pt x="4137660" y="1390650"/>
                    <a:pt x="4128770" y="1386840"/>
                    <a:pt x="4119880" y="1386840"/>
                  </a:cubicBezTo>
                  <a:cubicBezTo>
                    <a:pt x="4108450" y="1385570"/>
                    <a:pt x="4095750" y="1385570"/>
                    <a:pt x="4083050" y="1384300"/>
                  </a:cubicBezTo>
                  <a:cubicBezTo>
                    <a:pt x="4064000" y="1381760"/>
                    <a:pt x="4044950" y="1379220"/>
                    <a:pt x="4025900" y="1376680"/>
                  </a:cubicBezTo>
                  <a:cubicBezTo>
                    <a:pt x="4024630" y="1376680"/>
                    <a:pt x="4022090" y="1379220"/>
                    <a:pt x="4020820" y="1379220"/>
                  </a:cubicBezTo>
                  <a:cubicBezTo>
                    <a:pt x="4010660" y="1377950"/>
                    <a:pt x="4000500" y="1376680"/>
                    <a:pt x="3991610" y="1374140"/>
                  </a:cubicBezTo>
                  <a:cubicBezTo>
                    <a:pt x="3989070" y="1372870"/>
                    <a:pt x="3987800" y="1366520"/>
                    <a:pt x="3987800" y="1363980"/>
                  </a:cubicBezTo>
                  <a:cubicBezTo>
                    <a:pt x="4001770" y="1353820"/>
                    <a:pt x="4015740" y="1343660"/>
                    <a:pt x="4024630" y="1337310"/>
                  </a:cubicBezTo>
                  <a:cubicBezTo>
                    <a:pt x="4034790" y="1336040"/>
                    <a:pt x="4041140" y="1334770"/>
                    <a:pt x="4050030" y="1334770"/>
                  </a:cubicBezTo>
                  <a:cubicBezTo>
                    <a:pt x="4042410" y="1324610"/>
                    <a:pt x="4037330" y="1319530"/>
                    <a:pt x="4030980" y="1311910"/>
                  </a:cubicBezTo>
                  <a:cubicBezTo>
                    <a:pt x="4027170" y="1313180"/>
                    <a:pt x="4023360" y="1314450"/>
                    <a:pt x="4017010" y="1316990"/>
                  </a:cubicBezTo>
                  <a:cubicBezTo>
                    <a:pt x="4017010" y="1310640"/>
                    <a:pt x="4017010" y="1304290"/>
                    <a:pt x="4018280" y="1304290"/>
                  </a:cubicBezTo>
                  <a:cubicBezTo>
                    <a:pt x="4023360" y="1303020"/>
                    <a:pt x="4030980" y="1301750"/>
                    <a:pt x="4034790" y="1304290"/>
                  </a:cubicBezTo>
                  <a:cubicBezTo>
                    <a:pt x="4039870" y="1308100"/>
                    <a:pt x="4042410" y="1314450"/>
                    <a:pt x="4047490" y="1322070"/>
                  </a:cubicBezTo>
                  <a:cubicBezTo>
                    <a:pt x="4050030" y="1322070"/>
                    <a:pt x="4055110" y="1323340"/>
                    <a:pt x="4060190" y="1323340"/>
                  </a:cubicBezTo>
                  <a:cubicBezTo>
                    <a:pt x="4058920" y="1306830"/>
                    <a:pt x="4058920" y="1306830"/>
                    <a:pt x="4044950" y="1282700"/>
                  </a:cubicBezTo>
                  <a:cubicBezTo>
                    <a:pt x="4062730" y="1282700"/>
                    <a:pt x="4067810" y="1277620"/>
                    <a:pt x="4064000" y="1259840"/>
                  </a:cubicBezTo>
                  <a:cubicBezTo>
                    <a:pt x="4075430" y="1258570"/>
                    <a:pt x="4088130" y="1257300"/>
                    <a:pt x="4099560" y="1257300"/>
                  </a:cubicBezTo>
                  <a:cubicBezTo>
                    <a:pt x="4098290" y="1254760"/>
                    <a:pt x="4095750" y="1249680"/>
                    <a:pt x="4094480" y="1245870"/>
                  </a:cubicBezTo>
                  <a:cubicBezTo>
                    <a:pt x="4099560" y="1247140"/>
                    <a:pt x="4103370" y="1248410"/>
                    <a:pt x="4105910" y="1249680"/>
                  </a:cubicBezTo>
                  <a:cubicBezTo>
                    <a:pt x="4107180" y="1243330"/>
                    <a:pt x="4107180" y="1236980"/>
                    <a:pt x="4108450" y="1231900"/>
                  </a:cubicBezTo>
                  <a:cubicBezTo>
                    <a:pt x="4109720" y="1225550"/>
                    <a:pt x="4110990" y="1217930"/>
                    <a:pt x="4112260" y="1211580"/>
                  </a:cubicBezTo>
                  <a:cubicBezTo>
                    <a:pt x="4112260" y="1209040"/>
                    <a:pt x="4110990" y="1205230"/>
                    <a:pt x="4112260" y="1201420"/>
                  </a:cubicBezTo>
                  <a:cubicBezTo>
                    <a:pt x="4116070" y="1191260"/>
                    <a:pt x="4117340" y="1176020"/>
                    <a:pt x="4113530" y="1168400"/>
                  </a:cubicBezTo>
                  <a:cubicBezTo>
                    <a:pt x="4116070" y="1165860"/>
                    <a:pt x="4117340" y="1162050"/>
                    <a:pt x="4117340" y="1159510"/>
                  </a:cubicBezTo>
                  <a:cubicBezTo>
                    <a:pt x="4117340" y="1149350"/>
                    <a:pt x="4117340" y="1137920"/>
                    <a:pt x="4116070" y="1127760"/>
                  </a:cubicBezTo>
                  <a:cubicBezTo>
                    <a:pt x="4114800" y="1117600"/>
                    <a:pt x="4113530" y="1108710"/>
                    <a:pt x="4112260" y="1098550"/>
                  </a:cubicBezTo>
                  <a:cubicBezTo>
                    <a:pt x="4110990" y="1096010"/>
                    <a:pt x="4110990" y="1093470"/>
                    <a:pt x="4112260" y="1089660"/>
                  </a:cubicBezTo>
                  <a:cubicBezTo>
                    <a:pt x="4116070" y="1079500"/>
                    <a:pt x="4118610" y="1069340"/>
                    <a:pt x="4110990" y="1059180"/>
                  </a:cubicBezTo>
                  <a:cubicBezTo>
                    <a:pt x="4108450" y="1056640"/>
                    <a:pt x="4109720" y="1050290"/>
                    <a:pt x="4110990" y="1046480"/>
                  </a:cubicBezTo>
                  <a:cubicBezTo>
                    <a:pt x="4114800" y="1032510"/>
                    <a:pt x="4107180" y="1021080"/>
                    <a:pt x="4093210" y="1018540"/>
                  </a:cubicBezTo>
                  <a:lnTo>
                    <a:pt x="4088130" y="1018540"/>
                  </a:lnTo>
                  <a:cubicBezTo>
                    <a:pt x="4089400" y="1014730"/>
                    <a:pt x="4090670" y="1013460"/>
                    <a:pt x="4091940" y="1010920"/>
                  </a:cubicBezTo>
                  <a:cubicBezTo>
                    <a:pt x="4088130" y="1009650"/>
                    <a:pt x="4084320" y="1009650"/>
                    <a:pt x="4081780" y="1007110"/>
                  </a:cubicBezTo>
                  <a:cubicBezTo>
                    <a:pt x="4079240" y="1005840"/>
                    <a:pt x="4077970" y="1002030"/>
                    <a:pt x="4075430" y="1000760"/>
                  </a:cubicBezTo>
                  <a:cubicBezTo>
                    <a:pt x="4065270" y="995680"/>
                    <a:pt x="4053840" y="990600"/>
                    <a:pt x="4042410" y="985520"/>
                  </a:cubicBezTo>
                  <a:cubicBezTo>
                    <a:pt x="4038600" y="984250"/>
                    <a:pt x="4033520" y="984250"/>
                    <a:pt x="4029710" y="984250"/>
                  </a:cubicBezTo>
                  <a:cubicBezTo>
                    <a:pt x="4027170" y="985520"/>
                    <a:pt x="4025900" y="980440"/>
                    <a:pt x="4023360" y="980440"/>
                  </a:cubicBezTo>
                  <a:cubicBezTo>
                    <a:pt x="4005580" y="976630"/>
                    <a:pt x="3987800" y="974090"/>
                    <a:pt x="3970020" y="969010"/>
                  </a:cubicBezTo>
                  <a:cubicBezTo>
                    <a:pt x="3956050" y="963930"/>
                    <a:pt x="3939540" y="974090"/>
                    <a:pt x="3925570" y="963930"/>
                  </a:cubicBezTo>
                  <a:cubicBezTo>
                    <a:pt x="3924300" y="962660"/>
                    <a:pt x="3921760" y="965200"/>
                    <a:pt x="3920490" y="965200"/>
                  </a:cubicBezTo>
                  <a:cubicBezTo>
                    <a:pt x="3909060" y="962660"/>
                    <a:pt x="3898900" y="969010"/>
                    <a:pt x="3887470" y="965200"/>
                  </a:cubicBezTo>
                  <a:cubicBezTo>
                    <a:pt x="3876040" y="961390"/>
                    <a:pt x="3863340" y="960120"/>
                    <a:pt x="3858260" y="948690"/>
                  </a:cubicBezTo>
                  <a:cubicBezTo>
                    <a:pt x="3853180" y="937260"/>
                    <a:pt x="3849370" y="925830"/>
                    <a:pt x="3849370" y="914400"/>
                  </a:cubicBezTo>
                  <a:cubicBezTo>
                    <a:pt x="3850640" y="900430"/>
                    <a:pt x="3856990" y="885190"/>
                    <a:pt x="3832860" y="887730"/>
                  </a:cubicBezTo>
                  <a:cubicBezTo>
                    <a:pt x="3834130" y="885190"/>
                    <a:pt x="3834130" y="882650"/>
                    <a:pt x="3835400" y="881380"/>
                  </a:cubicBezTo>
                  <a:cubicBezTo>
                    <a:pt x="3761740" y="873760"/>
                    <a:pt x="3688080" y="867410"/>
                    <a:pt x="3615690" y="859790"/>
                  </a:cubicBezTo>
                  <a:cubicBezTo>
                    <a:pt x="3613150" y="850900"/>
                    <a:pt x="3610610" y="840740"/>
                    <a:pt x="3608070" y="826770"/>
                  </a:cubicBezTo>
                  <a:cubicBezTo>
                    <a:pt x="3622040" y="842010"/>
                    <a:pt x="3634740" y="850900"/>
                    <a:pt x="3652520" y="849630"/>
                  </a:cubicBezTo>
                  <a:cubicBezTo>
                    <a:pt x="3653790" y="839470"/>
                    <a:pt x="3652520" y="831850"/>
                    <a:pt x="3642360" y="825500"/>
                  </a:cubicBezTo>
                  <a:cubicBezTo>
                    <a:pt x="3641090" y="824230"/>
                    <a:pt x="3639820" y="819150"/>
                    <a:pt x="3641090" y="816610"/>
                  </a:cubicBezTo>
                  <a:cubicBezTo>
                    <a:pt x="3646170" y="803910"/>
                    <a:pt x="3651250" y="792480"/>
                    <a:pt x="3655060" y="781050"/>
                  </a:cubicBezTo>
                  <a:cubicBezTo>
                    <a:pt x="3660140" y="784860"/>
                    <a:pt x="3663950" y="787400"/>
                    <a:pt x="3669030" y="789940"/>
                  </a:cubicBezTo>
                  <a:lnTo>
                    <a:pt x="3671570" y="787400"/>
                  </a:lnTo>
                  <a:lnTo>
                    <a:pt x="3656330" y="764540"/>
                  </a:lnTo>
                  <a:cubicBezTo>
                    <a:pt x="3666490" y="767080"/>
                    <a:pt x="3675380" y="768350"/>
                    <a:pt x="3686810" y="770890"/>
                  </a:cubicBezTo>
                  <a:cubicBezTo>
                    <a:pt x="3683000" y="763270"/>
                    <a:pt x="3679190" y="758190"/>
                    <a:pt x="3679190" y="758190"/>
                  </a:cubicBezTo>
                  <a:cubicBezTo>
                    <a:pt x="3685540" y="753110"/>
                    <a:pt x="3691890" y="748030"/>
                    <a:pt x="3700780" y="741680"/>
                  </a:cubicBezTo>
                  <a:cubicBezTo>
                    <a:pt x="3700780" y="740410"/>
                    <a:pt x="3702050" y="732790"/>
                    <a:pt x="3705860" y="731520"/>
                  </a:cubicBezTo>
                  <a:cubicBezTo>
                    <a:pt x="3713480" y="727710"/>
                    <a:pt x="3716020" y="734060"/>
                    <a:pt x="3718560" y="740410"/>
                  </a:cubicBezTo>
                  <a:cubicBezTo>
                    <a:pt x="3719830" y="744220"/>
                    <a:pt x="3727450" y="745490"/>
                    <a:pt x="3732530" y="746760"/>
                  </a:cubicBezTo>
                  <a:cubicBezTo>
                    <a:pt x="3737610" y="748030"/>
                    <a:pt x="3743960" y="748030"/>
                    <a:pt x="3750310" y="746760"/>
                  </a:cubicBezTo>
                  <a:cubicBezTo>
                    <a:pt x="3760470" y="746760"/>
                    <a:pt x="3770630" y="745490"/>
                    <a:pt x="3784600" y="744220"/>
                  </a:cubicBezTo>
                  <a:cubicBezTo>
                    <a:pt x="3774440" y="741680"/>
                    <a:pt x="3766820" y="739140"/>
                    <a:pt x="3760470" y="737870"/>
                  </a:cubicBezTo>
                  <a:cubicBezTo>
                    <a:pt x="3760470" y="736600"/>
                    <a:pt x="3760470" y="735330"/>
                    <a:pt x="3759200" y="734060"/>
                  </a:cubicBezTo>
                  <a:cubicBezTo>
                    <a:pt x="3769360" y="731520"/>
                    <a:pt x="3779520" y="728980"/>
                    <a:pt x="3788410" y="726440"/>
                  </a:cubicBezTo>
                  <a:cubicBezTo>
                    <a:pt x="3798570" y="728980"/>
                    <a:pt x="3807460" y="732790"/>
                    <a:pt x="3815080" y="735330"/>
                  </a:cubicBezTo>
                  <a:cubicBezTo>
                    <a:pt x="3817620" y="758190"/>
                    <a:pt x="3832860" y="739140"/>
                    <a:pt x="3841750" y="741680"/>
                  </a:cubicBezTo>
                  <a:cubicBezTo>
                    <a:pt x="3839210" y="736600"/>
                    <a:pt x="3835400" y="731520"/>
                    <a:pt x="3831590" y="725170"/>
                  </a:cubicBezTo>
                  <a:cubicBezTo>
                    <a:pt x="3848100"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70" y="736600"/>
                  </a:cubicBezTo>
                  <a:cubicBezTo>
                    <a:pt x="3992880" y="735330"/>
                    <a:pt x="3995420" y="735330"/>
                    <a:pt x="3996690" y="734060"/>
                  </a:cubicBezTo>
                  <a:cubicBezTo>
                    <a:pt x="3999230" y="725170"/>
                    <a:pt x="4000500"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20"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20" y="78740"/>
                  </a:lnTo>
                  <a:cubicBezTo>
                    <a:pt x="2221230" y="80010"/>
                    <a:pt x="2200910" y="85090"/>
                    <a:pt x="2180590" y="86360"/>
                  </a:cubicBezTo>
                  <a:cubicBezTo>
                    <a:pt x="2148840" y="88900"/>
                    <a:pt x="2115820" y="90170"/>
                    <a:pt x="2084070" y="92710"/>
                  </a:cubicBezTo>
                  <a:cubicBezTo>
                    <a:pt x="2076450" y="92710"/>
                    <a:pt x="2067560"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0"/>
                  </a:cubicBezTo>
                  <a:cubicBezTo>
                    <a:pt x="29210" y="1938020"/>
                    <a:pt x="29210" y="1967230"/>
                    <a:pt x="34290" y="1968500"/>
                  </a:cubicBezTo>
                  <a:cubicBezTo>
                    <a:pt x="43180" y="1972310"/>
                    <a:pt x="45720" y="1983740"/>
                    <a:pt x="53340" y="1988820"/>
                  </a:cubicBezTo>
                  <a:cubicBezTo>
                    <a:pt x="54610" y="1990090"/>
                    <a:pt x="55880" y="1992630"/>
                    <a:pt x="55880" y="1992630"/>
                  </a:cubicBezTo>
                  <a:cubicBezTo>
                    <a:pt x="45720" y="2004060"/>
                    <a:pt x="60960" y="1998980"/>
                    <a:pt x="63500" y="2004060"/>
                  </a:cubicBezTo>
                  <a:cubicBezTo>
                    <a:pt x="60960" y="2010410"/>
                    <a:pt x="55880" y="2016760"/>
                    <a:pt x="54610" y="2024380"/>
                  </a:cubicBezTo>
                  <a:cubicBezTo>
                    <a:pt x="53340" y="2032000"/>
                    <a:pt x="54610" y="2038350"/>
                    <a:pt x="66040" y="2034540"/>
                  </a:cubicBezTo>
                  <a:cubicBezTo>
                    <a:pt x="64770" y="2045970"/>
                    <a:pt x="63500" y="2056130"/>
                    <a:pt x="62230" y="2067560"/>
                  </a:cubicBezTo>
                  <a:cubicBezTo>
                    <a:pt x="63500" y="2067560"/>
                    <a:pt x="64770" y="2066290"/>
                    <a:pt x="64770" y="2066290"/>
                  </a:cubicBezTo>
                  <a:cubicBezTo>
                    <a:pt x="68580" y="2075180"/>
                    <a:pt x="71120" y="2082800"/>
                    <a:pt x="74930" y="2090420"/>
                  </a:cubicBezTo>
                  <a:cubicBezTo>
                    <a:pt x="81280" y="2090420"/>
                    <a:pt x="87630" y="2091690"/>
                    <a:pt x="95250" y="2092960"/>
                  </a:cubicBezTo>
                  <a:lnTo>
                    <a:pt x="95250" y="2096770"/>
                  </a:lnTo>
                  <a:cubicBezTo>
                    <a:pt x="91440" y="2098040"/>
                    <a:pt x="87630" y="2099310"/>
                    <a:pt x="83820" y="2100580"/>
                  </a:cubicBezTo>
                  <a:cubicBezTo>
                    <a:pt x="85090" y="2101850"/>
                    <a:pt x="87630" y="2101850"/>
                    <a:pt x="87630" y="2101850"/>
                  </a:cubicBezTo>
                  <a:cubicBezTo>
                    <a:pt x="88900" y="2120900"/>
                    <a:pt x="105410" y="2118360"/>
                    <a:pt x="116840" y="2123440"/>
                  </a:cubicBezTo>
                  <a:cubicBezTo>
                    <a:pt x="121920" y="2125980"/>
                    <a:pt x="128270" y="2127250"/>
                    <a:pt x="132080" y="2125980"/>
                  </a:cubicBezTo>
                  <a:cubicBezTo>
                    <a:pt x="139700" y="2122170"/>
                    <a:pt x="144780" y="2123440"/>
                    <a:pt x="144780" y="2131060"/>
                  </a:cubicBezTo>
                  <a:cubicBezTo>
                    <a:pt x="144780" y="2134870"/>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0"/>
                    <a:pt x="265430" y="2128520"/>
                  </a:cubicBezTo>
                  <a:cubicBezTo>
                    <a:pt x="275590" y="2128520"/>
                    <a:pt x="284480" y="2128520"/>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20" y="3074670"/>
                    <a:pt x="881380" y="3075940"/>
                    <a:pt x="878840" y="3077210"/>
                  </a:cubicBezTo>
                  <a:cubicBezTo>
                    <a:pt x="881380" y="3078480"/>
                    <a:pt x="883920" y="3081020"/>
                    <a:pt x="887730" y="3082290"/>
                  </a:cubicBezTo>
                  <a:cubicBezTo>
                    <a:pt x="891540" y="3083560"/>
                    <a:pt x="895350"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600" y="3012440"/>
                    <a:pt x="1374140" y="3012440"/>
                  </a:cubicBezTo>
                  <a:cubicBezTo>
                    <a:pt x="1375410" y="3017520"/>
                    <a:pt x="1374140" y="3023870"/>
                    <a:pt x="1376680" y="3025140"/>
                  </a:cubicBezTo>
                  <a:cubicBezTo>
                    <a:pt x="1380490" y="3027680"/>
                    <a:pt x="1386840" y="3027680"/>
                    <a:pt x="1391920" y="3026410"/>
                  </a:cubicBezTo>
                  <a:cubicBezTo>
                    <a:pt x="1398270" y="3025140"/>
                    <a:pt x="1405890" y="3018790"/>
                    <a:pt x="1408430" y="3021330"/>
                  </a:cubicBezTo>
                  <a:cubicBezTo>
                    <a:pt x="1421130" y="3031490"/>
                    <a:pt x="1430020" y="3022600"/>
                    <a:pt x="1436370" y="3017520"/>
                  </a:cubicBezTo>
                  <a:cubicBezTo>
                    <a:pt x="1441450" y="3018790"/>
                    <a:pt x="1443990" y="3022600"/>
                    <a:pt x="1446530" y="3021330"/>
                  </a:cubicBezTo>
                  <a:cubicBezTo>
                    <a:pt x="1452880" y="3020060"/>
                    <a:pt x="1460500" y="3018790"/>
                    <a:pt x="1466850" y="3017520"/>
                  </a:cubicBezTo>
                  <a:cubicBezTo>
                    <a:pt x="1480820" y="3013710"/>
                    <a:pt x="1496060" y="3011170"/>
                    <a:pt x="1510030" y="3011170"/>
                  </a:cubicBezTo>
                  <a:cubicBezTo>
                    <a:pt x="1529080" y="3009900"/>
                    <a:pt x="1546860" y="3004820"/>
                    <a:pt x="1565910" y="3003550"/>
                  </a:cubicBezTo>
                  <a:cubicBezTo>
                    <a:pt x="1574800" y="3002280"/>
                    <a:pt x="1583690" y="3004820"/>
                    <a:pt x="1592580" y="3006090"/>
                  </a:cubicBezTo>
                  <a:cubicBezTo>
                    <a:pt x="1595120" y="3006090"/>
                    <a:pt x="1598930" y="3006090"/>
                    <a:pt x="1598930" y="3004820"/>
                  </a:cubicBezTo>
                  <a:cubicBezTo>
                    <a:pt x="1598930" y="2992120"/>
                    <a:pt x="1619250" y="2998470"/>
                    <a:pt x="1616710" y="2984500"/>
                  </a:cubicBezTo>
                  <a:cubicBezTo>
                    <a:pt x="1619250"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10" y="2980690"/>
                    <a:pt x="1691640" y="2979420"/>
                    <a:pt x="1700530" y="2985770"/>
                  </a:cubicBezTo>
                  <a:cubicBezTo>
                    <a:pt x="1699260" y="2987040"/>
                    <a:pt x="1696720" y="2988310"/>
                    <a:pt x="1694180" y="2990850"/>
                  </a:cubicBezTo>
                  <a:cubicBezTo>
                    <a:pt x="1709420" y="2987040"/>
                    <a:pt x="1723390" y="2979420"/>
                    <a:pt x="1738630" y="2980690"/>
                  </a:cubicBezTo>
                  <a:cubicBezTo>
                    <a:pt x="1753870" y="2980690"/>
                    <a:pt x="1769110" y="2983230"/>
                    <a:pt x="1783080" y="2974340"/>
                  </a:cubicBezTo>
                  <a:cubicBezTo>
                    <a:pt x="1784350" y="2978150"/>
                    <a:pt x="1784350" y="2981960"/>
                    <a:pt x="1786890" y="2983230"/>
                  </a:cubicBezTo>
                  <a:cubicBezTo>
                    <a:pt x="1790700" y="2985770"/>
                    <a:pt x="1797050" y="2987040"/>
                    <a:pt x="1798320" y="2985770"/>
                  </a:cubicBezTo>
                  <a:cubicBezTo>
                    <a:pt x="1805940" y="2974340"/>
                    <a:pt x="1818640" y="2975610"/>
                    <a:pt x="1826260" y="2981960"/>
                  </a:cubicBezTo>
                  <a:cubicBezTo>
                    <a:pt x="1836420" y="2989580"/>
                    <a:pt x="1842770" y="2983230"/>
                    <a:pt x="1851660" y="2981960"/>
                  </a:cubicBezTo>
                  <a:cubicBezTo>
                    <a:pt x="1844040" y="2978150"/>
                    <a:pt x="1837690" y="2974340"/>
                    <a:pt x="1831340" y="2971800"/>
                  </a:cubicBezTo>
                  <a:cubicBezTo>
                    <a:pt x="1832610" y="2970530"/>
                    <a:pt x="1832610" y="2969260"/>
                    <a:pt x="1833880" y="2967990"/>
                  </a:cubicBezTo>
                  <a:cubicBezTo>
                    <a:pt x="1837690" y="2969260"/>
                    <a:pt x="1842770" y="2970530"/>
                    <a:pt x="1846580" y="2973070"/>
                  </a:cubicBezTo>
                  <a:cubicBezTo>
                    <a:pt x="1847850" y="2967990"/>
                    <a:pt x="1850390" y="2964180"/>
                    <a:pt x="1851660" y="2960370"/>
                  </a:cubicBezTo>
                  <a:cubicBezTo>
                    <a:pt x="1864360" y="2966720"/>
                    <a:pt x="1875790" y="2971800"/>
                    <a:pt x="1889760" y="2962910"/>
                  </a:cubicBezTo>
                  <a:cubicBezTo>
                    <a:pt x="1892300" y="2961640"/>
                    <a:pt x="1902460" y="2954020"/>
                    <a:pt x="1899920" y="2966720"/>
                  </a:cubicBezTo>
                  <a:cubicBezTo>
                    <a:pt x="1893570" y="2970530"/>
                    <a:pt x="1887220" y="2974340"/>
                    <a:pt x="1880870" y="2976880"/>
                  </a:cubicBezTo>
                  <a:cubicBezTo>
                    <a:pt x="1880870" y="2978150"/>
                    <a:pt x="1882140" y="2978150"/>
                    <a:pt x="1882140" y="2979420"/>
                  </a:cubicBezTo>
                  <a:cubicBezTo>
                    <a:pt x="1889760" y="2978150"/>
                    <a:pt x="1898650" y="2976880"/>
                    <a:pt x="1907540" y="2975610"/>
                  </a:cubicBezTo>
                  <a:cubicBezTo>
                    <a:pt x="1905000" y="2971800"/>
                    <a:pt x="1903730" y="2969260"/>
                    <a:pt x="1902460" y="2966720"/>
                  </a:cubicBezTo>
                  <a:cubicBezTo>
                    <a:pt x="1911350" y="2967990"/>
                    <a:pt x="1921510" y="2969260"/>
                    <a:pt x="1930400" y="2967990"/>
                  </a:cubicBezTo>
                  <a:cubicBezTo>
                    <a:pt x="1949450" y="2966720"/>
                    <a:pt x="1963420" y="2947670"/>
                    <a:pt x="1986280" y="2955290"/>
                  </a:cubicBezTo>
                  <a:cubicBezTo>
                    <a:pt x="1993900" y="2957830"/>
                    <a:pt x="2011680" y="2955290"/>
                    <a:pt x="2012950" y="2938780"/>
                  </a:cubicBezTo>
                  <a:cubicBezTo>
                    <a:pt x="2012950" y="2942590"/>
                    <a:pt x="2012950" y="2947670"/>
                    <a:pt x="2014220" y="2950210"/>
                  </a:cubicBezTo>
                  <a:cubicBezTo>
                    <a:pt x="2026920" y="2946400"/>
                    <a:pt x="2038350" y="2942590"/>
                    <a:pt x="2051050" y="2938780"/>
                  </a:cubicBezTo>
                  <a:cubicBezTo>
                    <a:pt x="2051050" y="2940050"/>
                    <a:pt x="2048510" y="2943860"/>
                    <a:pt x="2049780" y="2946400"/>
                  </a:cubicBezTo>
                  <a:cubicBezTo>
                    <a:pt x="2049780" y="2950210"/>
                    <a:pt x="2052320" y="2954020"/>
                    <a:pt x="2054860" y="2956560"/>
                  </a:cubicBezTo>
                  <a:cubicBezTo>
                    <a:pt x="2056130" y="2957830"/>
                    <a:pt x="2062480" y="2956560"/>
                    <a:pt x="2062480" y="2955290"/>
                  </a:cubicBezTo>
                  <a:cubicBezTo>
                    <a:pt x="2065020" y="2943860"/>
                    <a:pt x="2073910" y="2945130"/>
                    <a:pt x="2082800" y="2945130"/>
                  </a:cubicBezTo>
                  <a:cubicBezTo>
                    <a:pt x="2090420" y="2945130"/>
                    <a:pt x="2099310" y="2943860"/>
                    <a:pt x="2108200" y="2942590"/>
                  </a:cubicBezTo>
                  <a:cubicBezTo>
                    <a:pt x="2112010" y="2936240"/>
                    <a:pt x="2114550" y="2926080"/>
                    <a:pt x="2127250" y="2938780"/>
                  </a:cubicBezTo>
                  <a:cubicBezTo>
                    <a:pt x="2132330" y="2943860"/>
                    <a:pt x="2145030" y="2942590"/>
                    <a:pt x="2146300" y="2932430"/>
                  </a:cubicBezTo>
                  <a:lnTo>
                    <a:pt x="2199640" y="2932430"/>
                  </a:lnTo>
                  <a:lnTo>
                    <a:pt x="2199640" y="2934970"/>
                  </a:lnTo>
                  <a:cubicBezTo>
                    <a:pt x="2205990" y="2933700"/>
                    <a:pt x="2212340" y="2931160"/>
                    <a:pt x="2217420" y="2929890"/>
                  </a:cubicBezTo>
                  <a:cubicBezTo>
                    <a:pt x="2221230" y="2936240"/>
                    <a:pt x="2225040" y="2942590"/>
                    <a:pt x="2230120" y="2950210"/>
                  </a:cubicBezTo>
                  <a:cubicBezTo>
                    <a:pt x="2239010" y="2926080"/>
                    <a:pt x="2249170" y="2921000"/>
                    <a:pt x="2266950" y="2929890"/>
                  </a:cubicBezTo>
                  <a:cubicBezTo>
                    <a:pt x="2269490" y="2931160"/>
                    <a:pt x="2269490" y="2937510"/>
                    <a:pt x="2270760" y="2942590"/>
                  </a:cubicBezTo>
                  <a:cubicBezTo>
                    <a:pt x="2272030" y="2941320"/>
                    <a:pt x="2279650" y="2938780"/>
                    <a:pt x="2279650" y="2937510"/>
                  </a:cubicBezTo>
                  <a:cubicBezTo>
                    <a:pt x="2278380" y="2927350"/>
                    <a:pt x="2292350" y="2934970"/>
                    <a:pt x="2291080" y="2927350"/>
                  </a:cubicBezTo>
                  <a:cubicBezTo>
                    <a:pt x="2302510" y="2932430"/>
                    <a:pt x="2305050" y="2924810"/>
                    <a:pt x="2307590" y="2919730"/>
                  </a:cubicBezTo>
                  <a:cubicBezTo>
                    <a:pt x="2302510" y="2915920"/>
                    <a:pt x="2299970" y="2913380"/>
                    <a:pt x="2296160" y="2909570"/>
                  </a:cubicBezTo>
                  <a:cubicBezTo>
                    <a:pt x="2297430" y="2908300"/>
                    <a:pt x="2297430" y="2907030"/>
                    <a:pt x="2298700" y="2905760"/>
                  </a:cubicBezTo>
                  <a:cubicBezTo>
                    <a:pt x="2308860" y="2912110"/>
                    <a:pt x="2319020" y="2918460"/>
                    <a:pt x="2325370" y="2922270"/>
                  </a:cubicBezTo>
                  <a:cubicBezTo>
                    <a:pt x="2335530" y="2921000"/>
                    <a:pt x="2344420" y="2921000"/>
                    <a:pt x="2353310" y="2919730"/>
                  </a:cubicBezTo>
                  <a:cubicBezTo>
                    <a:pt x="2362200" y="2918460"/>
                    <a:pt x="2371090" y="2914650"/>
                    <a:pt x="2381250" y="2912110"/>
                  </a:cubicBezTo>
                  <a:cubicBezTo>
                    <a:pt x="2382520" y="2914650"/>
                    <a:pt x="2383790" y="2915920"/>
                    <a:pt x="2385060" y="2918460"/>
                  </a:cubicBezTo>
                  <a:cubicBezTo>
                    <a:pt x="2388870" y="2913380"/>
                    <a:pt x="2391410" y="2908300"/>
                    <a:pt x="2396490" y="2899410"/>
                  </a:cubicBezTo>
                  <a:lnTo>
                    <a:pt x="2396490" y="2919730"/>
                  </a:lnTo>
                  <a:cubicBezTo>
                    <a:pt x="2407920" y="2912110"/>
                    <a:pt x="2416810" y="2905760"/>
                    <a:pt x="2424430" y="2899410"/>
                  </a:cubicBezTo>
                  <a:cubicBezTo>
                    <a:pt x="2429510" y="2908300"/>
                    <a:pt x="2433320" y="2917190"/>
                    <a:pt x="2437130" y="2924810"/>
                  </a:cubicBezTo>
                  <a:cubicBezTo>
                    <a:pt x="2438400" y="2924810"/>
                    <a:pt x="2438400" y="2923540"/>
                    <a:pt x="2439670" y="2923540"/>
                  </a:cubicBezTo>
                  <a:cubicBezTo>
                    <a:pt x="2438400" y="2918460"/>
                    <a:pt x="2437130" y="2913380"/>
                    <a:pt x="2434590" y="2907030"/>
                  </a:cubicBezTo>
                  <a:lnTo>
                    <a:pt x="2499360" y="2907030"/>
                  </a:lnTo>
                  <a:cubicBezTo>
                    <a:pt x="2505710" y="2895600"/>
                    <a:pt x="2519680" y="2894330"/>
                    <a:pt x="2531110" y="2905760"/>
                  </a:cubicBezTo>
                  <a:cubicBezTo>
                    <a:pt x="2547620" y="2922270"/>
                    <a:pt x="2550160" y="2922270"/>
                    <a:pt x="2560320" y="2898140"/>
                  </a:cubicBezTo>
                  <a:cubicBezTo>
                    <a:pt x="2565400" y="2900680"/>
                    <a:pt x="2570480" y="2903220"/>
                    <a:pt x="2576830" y="2907030"/>
                  </a:cubicBezTo>
                  <a:cubicBezTo>
                    <a:pt x="2584450" y="2890520"/>
                    <a:pt x="2597150" y="2890520"/>
                    <a:pt x="2612390" y="2895600"/>
                  </a:cubicBezTo>
                  <a:cubicBezTo>
                    <a:pt x="2620010" y="2898140"/>
                    <a:pt x="2628900" y="2893060"/>
                    <a:pt x="2637790" y="2890520"/>
                  </a:cubicBezTo>
                  <a:lnTo>
                    <a:pt x="2644140" y="2896870"/>
                  </a:lnTo>
                  <a:cubicBezTo>
                    <a:pt x="2651760" y="2894330"/>
                    <a:pt x="2658110" y="2893060"/>
                    <a:pt x="2664460" y="2890520"/>
                  </a:cubicBezTo>
                  <a:cubicBezTo>
                    <a:pt x="2665730" y="2894330"/>
                    <a:pt x="2665730" y="2896870"/>
                    <a:pt x="2667000" y="2903220"/>
                  </a:cubicBezTo>
                  <a:cubicBezTo>
                    <a:pt x="2672080" y="2898140"/>
                    <a:pt x="2675890" y="2893060"/>
                    <a:pt x="2682240" y="2886710"/>
                  </a:cubicBezTo>
                  <a:cubicBezTo>
                    <a:pt x="2687320" y="2893060"/>
                    <a:pt x="2691130" y="2899410"/>
                    <a:pt x="2696210" y="2905760"/>
                  </a:cubicBezTo>
                  <a:cubicBezTo>
                    <a:pt x="2705100" y="2905760"/>
                    <a:pt x="2719070" y="2913380"/>
                    <a:pt x="2721610" y="2893060"/>
                  </a:cubicBezTo>
                  <a:cubicBezTo>
                    <a:pt x="2721610" y="2890520"/>
                    <a:pt x="2729230" y="2886710"/>
                    <a:pt x="2733040" y="2885440"/>
                  </a:cubicBezTo>
                  <a:cubicBezTo>
                    <a:pt x="2740660" y="2884170"/>
                    <a:pt x="2748280" y="2882900"/>
                    <a:pt x="2755900" y="2882900"/>
                  </a:cubicBezTo>
                  <a:cubicBezTo>
                    <a:pt x="2753360" y="2877820"/>
                    <a:pt x="2750820" y="2874010"/>
                    <a:pt x="2747010" y="2867660"/>
                  </a:cubicBezTo>
                  <a:cubicBezTo>
                    <a:pt x="2757170" y="2870200"/>
                    <a:pt x="2764790" y="2870200"/>
                    <a:pt x="2771140" y="2872740"/>
                  </a:cubicBezTo>
                  <a:cubicBezTo>
                    <a:pt x="2785110" y="2879090"/>
                    <a:pt x="2796540" y="2879090"/>
                    <a:pt x="2810510" y="2868930"/>
                  </a:cubicBezTo>
                  <a:cubicBezTo>
                    <a:pt x="2807970" y="2867660"/>
                    <a:pt x="2805430" y="2865120"/>
                    <a:pt x="2802890" y="2863850"/>
                  </a:cubicBezTo>
                  <a:cubicBezTo>
                    <a:pt x="2804160" y="2860040"/>
                    <a:pt x="2806700" y="2856230"/>
                    <a:pt x="2807970" y="2852420"/>
                  </a:cubicBezTo>
                  <a:cubicBezTo>
                    <a:pt x="2813050" y="2837180"/>
                    <a:pt x="2825750" y="2847340"/>
                    <a:pt x="2834640" y="2843530"/>
                  </a:cubicBezTo>
                  <a:cubicBezTo>
                    <a:pt x="2834640" y="2843530"/>
                    <a:pt x="2839720" y="2848610"/>
                    <a:pt x="2840990" y="2852420"/>
                  </a:cubicBezTo>
                  <a:cubicBezTo>
                    <a:pt x="2844800" y="2860040"/>
                    <a:pt x="2847340" y="2868930"/>
                    <a:pt x="2851150" y="2877820"/>
                  </a:cubicBezTo>
                  <a:cubicBezTo>
                    <a:pt x="2874010" y="2863850"/>
                    <a:pt x="2894330" y="2868930"/>
                    <a:pt x="2914650" y="2871470"/>
                  </a:cubicBezTo>
                  <a:cubicBezTo>
                    <a:pt x="2909570" y="2868930"/>
                    <a:pt x="2905760" y="2866390"/>
                    <a:pt x="2901950" y="2863850"/>
                  </a:cubicBezTo>
                  <a:cubicBezTo>
                    <a:pt x="2901950" y="2862580"/>
                    <a:pt x="2903220" y="2861310"/>
                    <a:pt x="2903220" y="2860040"/>
                  </a:cubicBezTo>
                  <a:cubicBezTo>
                    <a:pt x="2908300" y="2861310"/>
                    <a:pt x="2914650" y="2863850"/>
                    <a:pt x="2919730" y="2865120"/>
                  </a:cubicBezTo>
                  <a:cubicBezTo>
                    <a:pt x="2919730" y="2863850"/>
                    <a:pt x="2919730" y="2862580"/>
                    <a:pt x="2918460" y="2861310"/>
                  </a:cubicBezTo>
                  <a:cubicBezTo>
                    <a:pt x="2922270" y="2860040"/>
                    <a:pt x="2928620" y="2857500"/>
                    <a:pt x="2929890" y="2858770"/>
                  </a:cubicBezTo>
                  <a:cubicBezTo>
                    <a:pt x="2937510" y="2874010"/>
                    <a:pt x="2950210" y="2862580"/>
                    <a:pt x="2961640" y="2866390"/>
                  </a:cubicBezTo>
                  <a:cubicBezTo>
                    <a:pt x="2959100" y="2856230"/>
                    <a:pt x="2957830" y="2848610"/>
                    <a:pt x="2956560" y="2843530"/>
                  </a:cubicBezTo>
                  <a:cubicBezTo>
                    <a:pt x="2961640" y="2838450"/>
                    <a:pt x="2966720" y="2834640"/>
                    <a:pt x="2974340" y="2829560"/>
                  </a:cubicBezTo>
                  <a:cubicBezTo>
                    <a:pt x="2974340" y="2835910"/>
                    <a:pt x="2973070" y="2842260"/>
                    <a:pt x="2973070" y="2848610"/>
                  </a:cubicBezTo>
                  <a:cubicBezTo>
                    <a:pt x="2973070" y="2854960"/>
                    <a:pt x="2974340" y="2861310"/>
                    <a:pt x="2976880" y="2865120"/>
                  </a:cubicBezTo>
                  <a:cubicBezTo>
                    <a:pt x="2978150" y="2867660"/>
                    <a:pt x="2985770" y="2865120"/>
                    <a:pt x="2990850" y="2863850"/>
                  </a:cubicBezTo>
                  <a:cubicBezTo>
                    <a:pt x="2999740" y="2860040"/>
                    <a:pt x="3008630" y="2854960"/>
                    <a:pt x="3017520" y="2865120"/>
                  </a:cubicBezTo>
                  <a:cubicBezTo>
                    <a:pt x="3018790" y="2866390"/>
                    <a:pt x="3023870" y="2865120"/>
                    <a:pt x="3026410" y="2862580"/>
                  </a:cubicBezTo>
                  <a:cubicBezTo>
                    <a:pt x="3032760" y="2856230"/>
                    <a:pt x="3037840" y="2847340"/>
                    <a:pt x="3045460" y="2861310"/>
                  </a:cubicBezTo>
                  <a:cubicBezTo>
                    <a:pt x="3046730" y="2862580"/>
                    <a:pt x="3054350" y="2862580"/>
                    <a:pt x="3058160" y="2861310"/>
                  </a:cubicBezTo>
                  <a:cubicBezTo>
                    <a:pt x="3067050" y="2857500"/>
                    <a:pt x="3074670" y="2853690"/>
                    <a:pt x="3083560" y="2848610"/>
                  </a:cubicBezTo>
                  <a:cubicBezTo>
                    <a:pt x="3082290" y="2852420"/>
                    <a:pt x="3081020" y="2854960"/>
                    <a:pt x="3081020" y="2857500"/>
                  </a:cubicBezTo>
                  <a:cubicBezTo>
                    <a:pt x="3091180" y="2862580"/>
                    <a:pt x="3100070" y="2865120"/>
                    <a:pt x="3107690" y="2853690"/>
                  </a:cubicBezTo>
                  <a:cubicBezTo>
                    <a:pt x="3110230" y="2849880"/>
                    <a:pt x="3119120" y="2849880"/>
                    <a:pt x="3125470" y="2848610"/>
                  </a:cubicBezTo>
                  <a:cubicBezTo>
                    <a:pt x="3121660" y="2844800"/>
                    <a:pt x="3116580" y="2842260"/>
                    <a:pt x="3111500" y="2838450"/>
                  </a:cubicBezTo>
                  <a:cubicBezTo>
                    <a:pt x="3133090" y="2825750"/>
                    <a:pt x="3135630" y="2827020"/>
                    <a:pt x="3135630" y="2844800"/>
                  </a:cubicBezTo>
                  <a:cubicBezTo>
                    <a:pt x="3138170" y="2839720"/>
                    <a:pt x="3139440" y="2835910"/>
                    <a:pt x="3143250" y="2828290"/>
                  </a:cubicBezTo>
                  <a:cubicBezTo>
                    <a:pt x="3162300" y="2829560"/>
                    <a:pt x="3181350" y="2832100"/>
                    <a:pt x="3201670" y="2833370"/>
                  </a:cubicBezTo>
                  <a:lnTo>
                    <a:pt x="3201670" y="2839720"/>
                  </a:lnTo>
                  <a:lnTo>
                    <a:pt x="3194050" y="2839720"/>
                  </a:lnTo>
                  <a:cubicBezTo>
                    <a:pt x="3178810" y="2840990"/>
                    <a:pt x="3163570" y="2840990"/>
                    <a:pt x="3148330" y="2842260"/>
                  </a:cubicBezTo>
                  <a:cubicBezTo>
                    <a:pt x="3153410" y="2844800"/>
                    <a:pt x="3159760" y="2848610"/>
                    <a:pt x="3164840" y="2851150"/>
                  </a:cubicBezTo>
                  <a:cubicBezTo>
                    <a:pt x="3167380" y="2844800"/>
                    <a:pt x="3168650" y="2846070"/>
                    <a:pt x="3175000" y="2848610"/>
                  </a:cubicBezTo>
                  <a:cubicBezTo>
                    <a:pt x="3183890" y="2851150"/>
                    <a:pt x="3194050" y="2851150"/>
                    <a:pt x="3204210" y="2852420"/>
                  </a:cubicBezTo>
                  <a:cubicBezTo>
                    <a:pt x="3209290" y="2852420"/>
                    <a:pt x="3214370" y="2853690"/>
                    <a:pt x="3220720" y="2854960"/>
                  </a:cubicBezTo>
                  <a:cubicBezTo>
                    <a:pt x="3221990" y="2851150"/>
                    <a:pt x="3224530" y="2846070"/>
                    <a:pt x="3227070" y="2839720"/>
                  </a:cubicBezTo>
                  <a:cubicBezTo>
                    <a:pt x="3241040" y="2862580"/>
                    <a:pt x="3251200" y="2861310"/>
                    <a:pt x="3267710" y="2838450"/>
                  </a:cubicBezTo>
                  <a:cubicBezTo>
                    <a:pt x="3267710" y="2842260"/>
                    <a:pt x="3268980" y="2844800"/>
                    <a:pt x="3268980" y="2847340"/>
                  </a:cubicBezTo>
                  <a:cubicBezTo>
                    <a:pt x="3274060" y="2847340"/>
                    <a:pt x="3277870" y="2847340"/>
                    <a:pt x="3282950" y="2846070"/>
                  </a:cubicBezTo>
                  <a:cubicBezTo>
                    <a:pt x="3281680" y="2848610"/>
                    <a:pt x="3280410" y="2851150"/>
                    <a:pt x="3279140" y="2852420"/>
                  </a:cubicBezTo>
                  <a:lnTo>
                    <a:pt x="3281680" y="2854960"/>
                  </a:lnTo>
                  <a:cubicBezTo>
                    <a:pt x="3285490" y="2851150"/>
                    <a:pt x="3289300" y="2847340"/>
                    <a:pt x="3295650" y="2842260"/>
                  </a:cubicBezTo>
                  <a:cubicBezTo>
                    <a:pt x="3300730" y="2844800"/>
                    <a:pt x="3307080" y="2847340"/>
                    <a:pt x="3312160" y="2849880"/>
                  </a:cubicBezTo>
                  <a:cubicBezTo>
                    <a:pt x="3317240" y="2846070"/>
                    <a:pt x="3323590" y="2842260"/>
                    <a:pt x="3329940" y="2838450"/>
                  </a:cubicBezTo>
                  <a:cubicBezTo>
                    <a:pt x="3338830" y="2856230"/>
                    <a:pt x="3350260" y="2858770"/>
                    <a:pt x="3360420" y="2846070"/>
                  </a:cubicBezTo>
                  <a:cubicBezTo>
                    <a:pt x="3375660" y="2847340"/>
                    <a:pt x="3388360" y="2848610"/>
                    <a:pt x="3397250" y="2848610"/>
                  </a:cubicBezTo>
                  <a:cubicBezTo>
                    <a:pt x="3398520" y="2839720"/>
                    <a:pt x="3399790" y="2833370"/>
                    <a:pt x="3401060" y="2827020"/>
                  </a:cubicBezTo>
                  <a:cubicBezTo>
                    <a:pt x="3406140" y="2828290"/>
                    <a:pt x="3409950" y="2829560"/>
                    <a:pt x="3415030" y="2830830"/>
                  </a:cubicBezTo>
                  <a:cubicBezTo>
                    <a:pt x="3417570" y="2832100"/>
                    <a:pt x="3420110" y="2834640"/>
                    <a:pt x="3422650" y="2835910"/>
                  </a:cubicBezTo>
                  <a:cubicBezTo>
                    <a:pt x="3418840" y="2837180"/>
                    <a:pt x="3415030" y="2837180"/>
                    <a:pt x="3411220" y="2838450"/>
                  </a:cubicBezTo>
                  <a:cubicBezTo>
                    <a:pt x="3422650" y="2848610"/>
                    <a:pt x="3431540" y="2846070"/>
                    <a:pt x="3440430" y="2838450"/>
                  </a:cubicBezTo>
                  <a:cubicBezTo>
                    <a:pt x="3436620" y="2848610"/>
                    <a:pt x="3448050" y="2847340"/>
                    <a:pt x="3449320" y="2847340"/>
                  </a:cubicBezTo>
                  <a:cubicBezTo>
                    <a:pt x="3465830" y="2840990"/>
                    <a:pt x="3481070" y="2837180"/>
                    <a:pt x="3498850" y="2847340"/>
                  </a:cubicBezTo>
                  <a:cubicBezTo>
                    <a:pt x="3501390" y="2834640"/>
                    <a:pt x="3503930" y="2824480"/>
                    <a:pt x="3505200" y="2814320"/>
                  </a:cubicBezTo>
                  <a:cubicBezTo>
                    <a:pt x="3511550" y="2815590"/>
                    <a:pt x="3516630" y="2815590"/>
                    <a:pt x="3522980" y="2816860"/>
                  </a:cubicBezTo>
                  <a:cubicBezTo>
                    <a:pt x="3528060" y="2816860"/>
                    <a:pt x="3533140" y="2818130"/>
                    <a:pt x="3538220" y="2818130"/>
                  </a:cubicBezTo>
                  <a:lnTo>
                    <a:pt x="3538220" y="2821940"/>
                  </a:lnTo>
                  <a:cubicBezTo>
                    <a:pt x="3533140" y="2823210"/>
                    <a:pt x="3529330" y="2824480"/>
                    <a:pt x="3524250" y="2825750"/>
                  </a:cubicBezTo>
                  <a:lnTo>
                    <a:pt x="3524250" y="2829560"/>
                  </a:lnTo>
                  <a:cubicBezTo>
                    <a:pt x="3542030" y="2833370"/>
                    <a:pt x="3558540" y="2837180"/>
                    <a:pt x="3576320" y="2839720"/>
                  </a:cubicBezTo>
                  <a:cubicBezTo>
                    <a:pt x="3580130" y="2840990"/>
                    <a:pt x="3585210" y="2837180"/>
                    <a:pt x="3591560" y="2833370"/>
                  </a:cubicBezTo>
                  <a:cubicBezTo>
                    <a:pt x="3594100" y="2834640"/>
                    <a:pt x="3600450" y="2837180"/>
                    <a:pt x="3608070" y="2838450"/>
                  </a:cubicBezTo>
                  <a:cubicBezTo>
                    <a:pt x="3627120" y="2840990"/>
                    <a:pt x="3647440" y="2843530"/>
                    <a:pt x="3662680" y="2827020"/>
                  </a:cubicBezTo>
                  <a:cubicBezTo>
                    <a:pt x="3663950" y="2840990"/>
                    <a:pt x="3676650" y="2832100"/>
                    <a:pt x="3683000" y="2837180"/>
                  </a:cubicBezTo>
                  <a:cubicBezTo>
                    <a:pt x="3683000" y="2837180"/>
                    <a:pt x="3689350" y="2832100"/>
                    <a:pt x="3691890" y="2829560"/>
                  </a:cubicBezTo>
                  <a:cubicBezTo>
                    <a:pt x="3691890" y="2829560"/>
                    <a:pt x="3690620" y="2828290"/>
                    <a:pt x="3690620" y="2827020"/>
                  </a:cubicBezTo>
                  <a:cubicBezTo>
                    <a:pt x="3693160" y="2828290"/>
                    <a:pt x="3694430" y="2832100"/>
                    <a:pt x="3696970" y="2830830"/>
                  </a:cubicBezTo>
                  <a:cubicBezTo>
                    <a:pt x="3708400" y="2830830"/>
                    <a:pt x="3718560" y="2829560"/>
                    <a:pt x="3726180" y="2829560"/>
                  </a:cubicBezTo>
                  <a:cubicBezTo>
                    <a:pt x="3732530" y="2833370"/>
                    <a:pt x="3736340" y="2837180"/>
                    <a:pt x="3738880" y="2835910"/>
                  </a:cubicBezTo>
                  <a:cubicBezTo>
                    <a:pt x="3754120" y="2834640"/>
                    <a:pt x="3768090" y="2830830"/>
                    <a:pt x="3782060" y="2830830"/>
                  </a:cubicBezTo>
                  <a:cubicBezTo>
                    <a:pt x="3796030" y="2838450"/>
                    <a:pt x="3793490" y="2824480"/>
                    <a:pt x="3790950" y="2816860"/>
                  </a:cubicBezTo>
                  <a:cubicBezTo>
                    <a:pt x="3796030" y="2811780"/>
                    <a:pt x="3801110" y="2807970"/>
                    <a:pt x="3802380" y="2806700"/>
                  </a:cubicBezTo>
                  <a:cubicBezTo>
                    <a:pt x="3810000" y="2806700"/>
                    <a:pt x="3815080" y="2807970"/>
                    <a:pt x="3818890" y="2806700"/>
                  </a:cubicBezTo>
                  <a:cubicBezTo>
                    <a:pt x="3823970" y="2802890"/>
                    <a:pt x="3827780" y="2796540"/>
                    <a:pt x="3834130" y="2788920"/>
                  </a:cubicBezTo>
                  <a:cubicBezTo>
                    <a:pt x="3841750" y="2787650"/>
                    <a:pt x="3854450" y="2785110"/>
                    <a:pt x="3868420" y="2782570"/>
                  </a:cubicBezTo>
                  <a:cubicBezTo>
                    <a:pt x="3868420" y="2782570"/>
                    <a:pt x="3868420" y="2780030"/>
                    <a:pt x="3869690" y="2777490"/>
                  </a:cubicBezTo>
                  <a:cubicBezTo>
                    <a:pt x="3874770" y="2769870"/>
                    <a:pt x="3887470" y="2767330"/>
                    <a:pt x="3879850" y="2753360"/>
                  </a:cubicBezTo>
                  <a:cubicBezTo>
                    <a:pt x="3878580" y="2750820"/>
                    <a:pt x="3878580" y="2743200"/>
                    <a:pt x="3881120" y="2740660"/>
                  </a:cubicBezTo>
                  <a:cubicBezTo>
                    <a:pt x="3890010" y="2729230"/>
                    <a:pt x="3890010" y="2727960"/>
                    <a:pt x="3874770" y="2722880"/>
                  </a:cubicBezTo>
                  <a:cubicBezTo>
                    <a:pt x="3876040" y="2713990"/>
                    <a:pt x="3867150" y="2702560"/>
                    <a:pt x="3879850" y="2701290"/>
                  </a:cubicBezTo>
                  <a:cubicBezTo>
                    <a:pt x="3883660" y="2693670"/>
                    <a:pt x="3884930" y="2689860"/>
                    <a:pt x="3887470" y="2686050"/>
                  </a:cubicBezTo>
                  <a:cubicBezTo>
                    <a:pt x="3888740" y="2683510"/>
                    <a:pt x="3892550" y="2680970"/>
                    <a:pt x="3892550" y="2678430"/>
                  </a:cubicBezTo>
                  <a:cubicBezTo>
                    <a:pt x="3892550" y="2673350"/>
                    <a:pt x="3890010" y="2667000"/>
                    <a:pt x="3891280" y="2663190"/>
                  </a:cubicBezTo>
                  <a:cubicBezTo>
                    <a:pt x="3895090" y="2649220"/>
                    <a:pt x="3896360" y="2636520"/>
                    <a:pt x="3873500" y="2631440"/>
                  </a:cubicBezTo>
                  <a:cubicBezTo>
                    <a:pt x="3882390" y="2627630"/>
                    <a:pt x="3886200" y="2625090"/>
                    <a:pt x="3892550" y="2622550"/>
                  </a:cubicBezTo>
                  <a:cubicBezTo>
                    <a:pt x="3882390" y="2617470"/>
                    <a:pt x="3873500" y="2613660"/>
                    <a:pt x="3862070" y="2608580"/>
                  </a:cubicBezTo>
                  <a:lnTo>
                    <a:pt x="3873500" y="2608580"/>
                  </a:lnTo>
                  <a:lnTo>
                    <a:pt x="3873500" y="2604770"/>
                  </a:lnTo>
                  <a:cubicBezTo>
                    <a:pt x="3867150" y="2604770"/>
                    <a:pt x="3862070" y="2603500"/>
                    <a:pt x="3855720" y="2603500"/>
                  </a:cubicBezTo>
                  <a:cubicBezTo>
                    <a:pt x="3855720" y="2604770"/>
                    <a:pt x="3855720" y="2606040"/>
                    <a:pt x="3854450" y="2607310"/>
                  </a:cubicBezTo>
                  <a:cubicBezTo>
                    <a:pt x="3853180" y="2604770"/>
                    <a:pt x="3851910" y="2602230"/>
                    <a:pt x="3850640" y="2598420"/>
                  </a:cubicBezTo>
                  <a:cubicBezTo>
                    <a:pt x="3883660" y="2590800"/>
                    <a:pt x="4104640" y="2566670"/>
                    <a:pt x="4084320" y="2562860"/>
                  </a:cubicBezTo>
                  <a:cubicBezTo>
                    <a:pt x="4094480" y="2553970"/>
                    <a:pt x="4090670" y="2538730"/>
                    <a:pt x="4108450" y="2537460"/>
                  </a:cubicBezTo>
                  <a:cubicBezTo>
                    <a:pt x="4113530" y="2537460"/>
                    <a:pt x="4122420" y="2528570"/>
                    <a:pt x="4123690" y="2522220"/>
                  </a:cubicBezTo>
                  <a:cubicBezTo>
                    <a:pt x="4126230" y="2513330"/>
                    <a:pt x="4123690" y="2501900"/>
                    <a:pt x="4126230" y="2493010"/>
                  </a:cubicBezTo>
                  <a:cubicBezTo>
                    <a:pt x="4128770" y="2480310"/>
                    <a:pt x="4133850" y="2467610"/>
                    <a:pt x="4137660" y="2457450"/>
                  </a:cubicBezTo>
                  <a:cubicBezTo>
                    <a:pt x="4133850" y="2451100"/>
                    <a:pt x="4130040" y="2444750"/>
                    <a:pt x="4127500" y="2440940"/>
                  </a:cubicBezTo>
                  <a:cubicBezTo>
                    <a:pt x="4132580" y="2437130"/>
                    <a:pt x="4135120" y="2434590"/>
                    <a:pt x="4138930" y="2433320"/>
                  </a:cubicBezTo>
                  <a:cubicBezTo>
                    <a:pt x="4137660" y="2432050"/>
                    <a:pt x="4137660" y="2430780"/>
                    <a:pt x="4136390" y="2429510"/>
                  </a:cubicBezTo>
                  <a:cubicBezTo>
                    <a:pt x="4132580" y="2430780"/>
                    <a:pt x="4128770" y="2432050"/>
                    <a:pt x="4124960" y="2433320"/>
                  </a:cubicBezTo>
                  <a:cubicBezTo>
                    <a:pt x="4146550" y="2415540"/>
                    <a:pt x="4151630" y="2382520"/>
                    <a:pt x="4133850" y="2367280"/>
                  </a:cubicBezTo>
                  <a:cubicBezTo>
                    <a:pt x="4132580" y="2369820"/>
                    <a:pt x="4130040" y="2372360"/>
                    <a:pt x="4128770" y="2374900"/>
                  </a:cubicBezTo>
                  <a:cubicBezTo>
                    <a:pt x="4123690" y="2366010"/>
                    <a:pt x="4109720" y="2363470"/>
                    <a:pt x="4116070" y="2349500"/>
                  </a:cubicBezTo>
                  <a:cubicBezTo>
                    <a:pt x="4116070" y="2349500"/>
                    <a:pt x="4114800" y="2346960"/>
                    <a:pt x="4113530" y="2346960"/>
                  </a:cubicBezTo>
                  <a:cubicBezTo>
                    <a:pt x="4107180" y="2344420"/>
                    <a:pt x="4108450" y="2340610"/>
                    <a:pt x="4105910" y="2335530"/>
                  </a:cubicBezTo>
                  <a:cubicBezTo>
                    <a:pt x="4102100" y="2324100"/>
                    <a:pt x="4103370" y="2312670"/>
                    <a:pt x="4103370" y="2302510"/>
                  </a:cubicBezTo>
                  <a:lnTo>
                    <a:pt x="4103370" y="2256790"/>
                  </a:lnTo>
                  <a:cubicBezTo>
                    <a:pt x="4103370" y="2246630"/>
                    <a:pt x="4108450" y="2241550"/>
                    <a:pt x="4118610" y="2244090"/>
                  </a:cubicBezTo>
                  <a:cubicBezTo>
                    <a:pt x="4118610" y="2244090"/>
                    <a:pt x="4119880" y="2242820"/>
                    <a:pt x="4121150" y="2242820"/>
                  </a:cubicBezTo>
                  <a:cubicBezTo>
                    <a:pt x="4117340" y="2240280"/>
                    <a:pt x="4114800" y="2239010"/>
                    <a:pt x="4112260" y="2236470"/>
                  </a:cubicBezTo>
                  <a:cubicBezTo>
                    <a:pt x="4112260" y="2235200"/>
                    <a:pt x="4113530" y="2233930"/>
                    <a:pt x="4113530" y="2232660"/>
                  </a:cubicBezTo>
                  <a:cubicBezTo>
                    <a:pt x="4122420" y="2235200"/>
                    <a:pt x="4131310" y="2239010"/>
                    <a:pt x="4137660" y="2241550"/>
                  </a:cubicBezTo>
                  <a:cubicBezTo>
                    <a:pt x="4145280" y="2231390"/>
                    <a:pt x="4151630" y="2223770"/>
                    <a:pt x="4156710" y="2218690"/>
                  </a:cubicBezTo>
                  <a:lnTo>
                    <a:pt x="4156710" y="2195830"/>
                  </a:lnTo>
                  <a:cubicBezTo>
                    <a:pt x="4154170" y="2195830"/>
                    <a:pt x="4150360" y="2197100"/>
                    <a:pt x="4146550" y="2197100"/>
                  </a:cubicBezTo>
                  <a:cubicBezTo>
                    <a:pt x="4144010" y="2190750"/>
                    <a:pt x="4142740" y="2184400"/>
                    <a:pt x="4140200" y="2175510"/>
                  </a:cubicBezTo>
                  <a:cubicBezTo>
                    <a:pt x="4146550" y="2179320"/>
                    <a:pt x="4149090" y="2181860"/>
                    <a:pt x="4151630" y="2183130"/>
                  </a:cubicBezTo>
                  <a:cubicBezTo>
                    <a:pt x="4154170" y="2181860"/>
                    <a:pt x="4157980" y="2180590"/>
                    <a:pt x="4161790" y="2178050"/>
                  </a:cubicBezTo>
                  <a:cubicBezTo>
                    <a:pt x="4160520" y="2176780"/>
                    <a:pt x="4159250" y="2175510"/>
                    <a:pt x="4159250" y="2174240"/>
                  </a:cubicBezTo>
                  <a:cubicBezTo>
                    <a:pt x="4155440" y="2174240"/>
                    <a:pt x="4151630" y="2172970"/>
                    <a:pt x="4150360" y="2172970"/>
                  </a:cubicBezTo>
                  <a:cubicBezTo>
                    <a:pt x="4152900" y="2165350"/>
                    <a:pt x="4157980" y="2157730"/>
                    <a:pt x="4155440" y="2153920"/>
                  </a:cubicBezTo>
                  <a:cubicBezTo>
                    <a:pt x="4149090" y="2137410"/>
                    <a:pt x="4155440" y="2124710"/>
                    <a:pt x="4161790" y="2110740"/>
                  </a:cubicBezTo>
                  <a:cubicBezTo>
                    <a:pt x="4163060" y="2106930"/>
                    <a:pt x="4161790" y="2103120"/>
                    <a:pt x="4161790" y="2099310"/>
                  </a:cubicBezTo>
                  <a:cubicBezTo>
                    <a:pt x="4163060" y="2082800"/>
                    <a:pt x="4164330" y="2067560"/>
                    <a:pt x="4165600" y="2044700"/>
                  </a:cubicBezTo>
                  <a:cubicBezTo>
                    <a:pt x="4160520" y="2042160"/>
                    <a:pt x="4152900" y="2035810"/>
                    <a:pt x="4144010" y="2030730"/>
                  </a:cubicBezTo>
                  <a:cubicBezTo>
                    <a:pt x="4136390" y="2026920"/>
                    <a:pt x="4128770" y="2025650"/>
                    <a:pt x="4121150" y="2023110"/>
                  </a:cubicBezTo>
                  <a:cubicBezTo>
                    <a:pt x="4117340" y="2021840"/>
                    <a:pt x="4112260" y="2023110"/>
                    <a:pt x="4108450" y="2021840"/>
                  </a:cubicBezTo>
                  <a:cubicBezTo>
                    <a:pt x="4076700" y="2018030"/>
                    <a:pt x="4043680" y="2012950"/>
                    <a:pt x="4011930" y="2009140"/>
                  </a:cubicBezTo>
                  <a:cubicBezTo>
                    <a:pt x="3985260" y="2005330"/>
                    <a:pt x="3958590" y="2001520"/>
                    <a:pt x="3933190" y="1997710"/>
                  </a:cubicBezTo>
                  <a:cubicBezTo>
                    <a:pt x="3926840" y="1996440"/>
                    <a:pt x="3920490" y="1993900"/>
                    <a:pt x="3912870" y="1993900"/>
                  </a:cubicBezTo>
                  <a:cubicBezTo>
                    <a:pt x="3896360" y="1992630"/>
                    <a:pt x="3878580" y="1992630"/>
                    <a:pt x="3862070" y="1992630"/>
                  </a:cubicBezTo>
                  <a:cubicBezTo>
                    <a:pt x="3853180" y="1992630"/>
                    <a:pt x="3845560" y="1992630"/>
                    <a:pt x="3836670" y="1991360"/>
                  </a:cubicBezTo>
                  <a:cubicBezTo>
                    <a:pt x="3821430" y="1990090"/>
                    <a:pt x="3806190" y="1987550"/>
                    <a:pt x="3790950" y="1986280"/>
                  </a:cubicBezTo>
                  <a:lnTo>
                    <a:pt x="3790950" y="1982470"/>
                  </a:lnTo>
                  <a:cubicBezTo>
                    <a:pt x="3829050" y="1979930"/>
                    <a:pt x="3868420" y="1976120"/>
                    <a:pt x="3907790" y="1983740"/>
                  </a:cubicBezTo>
                  <a:cubicBezTo>
                    <a:pt x="3906520" y="1979930"/>
                    <a:pt x="3905250" y="1976120"/>
                    <a:pt x="3903980" y="1973580"/>
                  </a:cubicBezTo>
                  <a:cubicBezTo>
                    <a:pt x="3912870" y="1972310"/>
                    <a:pt x="3919220" y="1964690"/>
                    <a:pt x="3928110" y="1973580"/>
                  </a:cubicBezTo>
                  <a:cubicBezTo>
                    <a:pt x="3929380" y="1974850"/>
                    <a:pt x="3937000" y="1971040"/>
                    <a:pt x="3942080" y="1969770"/>
                  </a:cubicBezTo>
                  <a:lnTo>
                    <a:pt x="3942080" y="1967230"/>
                  </a:lnTo>
                  <a:lnTo>
                    <a:pt x="3930650" y="1967230"/>
                  </a:lnTo>
                  <a:cubicBezTo>
                    <a:pt x="3943350" y="1957070"/>
                    <a:pt x="3952240" y="1948180"/>
                    <a:pt x="3961130" y="1941830"/>
                  </a:cubicBezTo>
                  <a:cubicBezTo>
                    <a:pt x="3968750" y="1943100"/>
                    <a:pt x="3976370" y="1944370"/>
                    <a:pt x="3981450" y="1945640"/>
                  </a:cubicBezTo>
                  <a:cubicBezTo>
                    <a:pt x="3982720" y="1921510"/>
                    <a:pt x="3962400" y="1920240"/>
                    <a:pt x="3947160" y="1910080"/>
                  </a:cubicBezTo>
                  <a:cubicBezTo>
                    <a:pt x="3953510" y="1906270"/>
                    <a:pt x="3957320" y="1902460"/>
                    <a:pt x="3962400" y="1901190"/>
                  </a:cubicBezTo>
                  <a:cubicBezTo>
                    <a:pt x="3976370" y="1897380"/>
                    <a:pt x="3994150" y="1907540"/>
                    <a:pt x="4003040" y="1885950"/>
                  </a:cubicBezTo>
                  <a:cubicBezTo>
                    <a:pt x="4004310" y="1884680"/>
                    <a:pt x="4008120" y="1884680"/>
                    <a:pt x="4014470" y="1882140"/>
                  </a:cubicBezTo>
                  <a:cubicBezTo>
                    <a:pt x="4010660" y="1878330"/>
                    <a:pt x="4006850" y="1875790"/>
                    <a:pt x="4004310" y="1873250"/>
                  </a:cubicBezTo>
                  <a:cubicBezTo>
                    <a:pt x="4006850" y="1871980"/>
                    <a:pt x="4010660" y="1870710"/>
                    <a:pt x="4010660" y="1870710"/>
                  </a:cubicBezTo>
                  <a:cubicBezTo>
                    <a:pt x="4019550" y="1877060"/>
                    <a:pt x="4025900" y="1882140"/>
                    <a:pt x="4033520" y="1887220"/>
                  </a:cubicBezTo>
                  <a:cubicBezTo>
                    <a:pt x="4034790" y="1885950"/>
                    <a:pt x="4036060" y="1884680"/>
                    <a:pt x="4037330" y="1882140"/>
                  </a:cubicBezTo>
                  <a:cubicBezTo>
                    <a:pt x="4033520" y="1877060"/>
                    <a:pt x="4030980" y="1871980"/>
                    <a:pt x="4027170" y="1866900"/>
                  </a:cubicBezTo>
                  <a:cubicBezTo>
                    <a:pt x="4043680" y="1855470"/>
                    <a:pt x="4044950" y="1849120"/>
                    <a:pt x="4032250" y="1817370"/>
                  </a:cubicBezTo>
                  <a:cubicBezTo>
                    <a:pt x="4041140" y="1816100"/>
                    <a:pt x="4050030" y="1813560"/>
                    <a:pt x="4057650" y="1812290"/>
                  </a:cubicBezTo>
                  <a:cubicBezTo>
                    <a:pt x="4058920" y="1803400"/>
                    <a:pt x="4064000" y="1794510"/>
                    <a:pt x="4062730" y="1786890"/>
                  </a:cubicBezTo>
                  <a:cubicBezTo>
                    <a:pt x="4058920" y="1764030"/>
                    <a:pt x="4081780" y="1753870"/>
                    <a:pt x="4086860" y="1734820"/>
                  </a:cubicBezTo>
                  <a:cubicBezTo>
                    <a:pt x="4086860" y="1733550"/>
                    <a:pt x="4091940" y="1732280"/>
                    <a:pt x="4093210" y="1733550"/>
                  </a:cubicBezTo>
                  <a:cubicBezTo>
                    <a:pt x="4104640" y="1737360"/>
                    <a:pt x="4108450" y="1728470"/>
                    <a:pt x="4112260" y="1722120"/>
                  </a:cubicBezTo>
                  <a:cubicBezTo>
                    <a:pt x="4113530" y="1719580"/>
                    <a:pt x="4114800" y="1717040"/>
                    <a:pt x="4116070" y="1715770"/>
                  </a:cubicBezTo>
                  <a:cubicBezTo>
                    <a:pt x="4127500" y="1709420"/>
                    <a:pt x="4138930" y="1704340"/>
                    <a:pt x="4151630" y="1697990"/>
                  </a:cubicBezTo>
                  <a:cubicBezTo>
                    <a:pt x="4138930" y="1678940"/>
                    <a:pt x="4122420" y="1687830"/>
                    <a:pt x="4108450" y="1685290"/>
                  </a:cubicBezTo>
                  <a:lnTo>
                    <a:pt x="4108450" y="1680210"/>
                  </a:lnTo>
                  <a:cubicBezTo>
                    <a:pt x="4117340" y="1678940"/>
                    <a:pt x="4126230" y="1677670"/>
                    <a:pt x="4136390" y="1676400"/>
                  </a:cubicBezTo>
                  <a:cubicBezTo>
                    <a:pt x="4130040" y="1675130"/>
                    <a:pt x="4124960" y="1673860"/>
                    <a:pt x="4119880" y="1672590"/>
                  </a:cubicBezTo>
                  <a:cubicBezTo>
                    <a:pt x="4126230" y="1666240"/>
                    <a:pt x="4131310" y="1659890"/>
                    <a:pt x="4137660" y="1654810"/>
                  </a:cubicBezTo>
                  <a:cubicBezTo>
                    <a:pt x="4138930" y="1653540"/>
                    <a:pt x="4142740" y="1652270"/>
                    <a:pt x="4144010" y="1652270"/>
                  </a:cubicBezTo>
                  <a:cubicBezTo>
                    <a:pt x="4147820" y="1653540"/>
                    <a:pt x="4151630" y="1657350"/>
                    <a:pt x="4154170" y="1659890"/>
                  </a:cubicBezTo>
                  <a:cubicBezTo>
                    <a:pt x="4155440" y="1656080"/>
                    <a:pt x="4156710" y="1651000"/>
                    <a:pt x="4159250" y="1647190"/>
                  </a:cubicBezTo>
                  <a:cubicBezTo>
                    <a:pt x="4164330" y="1640840"/>
                    <a:pt x="4170680" y="1635760"/>
                    <a:pt x="4175760" y="1630680"/>
                  </a:cubicBezTo>
                  <a:cubicBezTo>
                    <a:pt x="4182110" y="1638300"/>
                    <a:pt x="4188460" y="1645920"/>
                    <a:pt x="4194810" y="1654810"/>
                  </a:cubicBezTo>
                  <a:cubicBezTo>
                    <a:pt x="4196080" y="1654810"/>
                    <a:pt x="4197350" y="1653540"/>
                    <a:pt x="4197350" y="1653540"/>
                  </a:cubicBezTo>
                  <a:cubicBezTo>
                    <a:pt x="4196080" y="1640840"/>
                    <a:pt x="4196080" y="1628140"/>
                    <a:pt x="4194810" y="1615440"/>
                  </a:cubicBezTo>
                  <a:cubicBezTo>
                    <a:pt x="4199890" y="1616710"/>
                    <a:pt x="4203700" y="1616710"/>
                    <a:pt x="4207510" y="1617980"/>
                  </a:cubicBezTo>
                  <a:cubicBezTo>
                    <a:pt x="4208780" y="1616710"/>
                    <a:pt x="4208780" y="1615440"/>
                    <a:pt x="4210050" y="1615440"/>
                  </a:cubicBezTo>
                  <a:cubicBezTo>
                    <a:pt x="4206240" y="1614170"/>
                    <a:pt x="4203700" y="1612900"/>
                    <a:pt x="4199890" y="1611630"/>
                  </a:cubicBezTo>
                  <a:cubicBezTo>
                    <a:pt x="4206240" y="1604010"/>
                    <a:pt x="4210050" y="1598930"/>
                    <a:pt x="4211320" y="1597660"/>
                  </a:cubicBezTo>
                  <a:lnTo>
                    <a:pt x="4211320" y="1573530"/>
                  </a:lnTo>
                  <a:cubicBezTo>
                    <a:pt x="4208780" y="1572260"/>
                    <a:pt x="4206240" y="1569720"/>
                    <a:pt x="4202430" y="1568450"/>
                  </a:cubicBezTo>
                  <a:cubicBezTo>
                    <a:pt x="4199890" y="1567180"/>
                    <a:pt x="4197350" y="1565910"/>
                    <a:pt x="4194810" y="1565910"/>
                  </a:cubicBezTo>
                  <a:cubicBezTo>
                    <a:pt x="4197350" y="1563370"/>
                    <a:pt x="4202430" y="1559560"/>
                    <a:pt x="4203700" y="1559560"/>
                  </a:cubicBezTo>
                  <a:cubicBezTo>
                    <a:pt x="4212590" y="1564640"/>
                    <a:pt x="4210050" y="1550670"/>
                    <a:pt x="4215130" y="1551940"/>
                  </a:cubicBezTo>
                  <a:cubicBezTo>
                    <a:pt x="4215130" y="1548130"/>
                    <a:pt x="4215130" y="1540510"/>
                    <a:pt x="4213860" y="1540510"/>
                  </a:cubicBezTo>
                  <a:cubicBezTo>
                    <a:pt x="4197350" y="1534160"/>
                    <a:pt x="4199890" y="1520190"/>
                    <a:pt x="4196080" y="1511300"/>
                  </a:cubicBezTo>
                  <a:close/>
                  <a:moveTo>
                    <a:pt x="234950" y="990600"/>
                  </a:moveTo>
                  <a:lnTo>
                    <a:pt x="271780" y="990600"/>
                  </a:lnTo>
                  <a:cubicBezTo>
                    <a:pt x="262890" y="1002030"/>
                    <a:pt x="241300" y="1002030"/>
                    <a:pt x="234950" y="990600"/>
                  </a:cubicBezTo>
                  <a:close/>
                  <a:moveTo>
                    <a:pt x="488950" y="1507490"/>
                  </a:moveTo>
                  <a:lnTo>
                    <a:pt x="488950" y="1502410"/>
                  </a:lnTo>
                  <a:cubicBezTo>
                    <a:pt x="505460" y="1501140"/>
                    <a:pt x="523240" y="1499870"/>
                    <a:pt x="539750" y="1499870"/>
                  </a:cubicBezTo>
                  <a:cubicBezTo>
                    <a:pt x="521970" y="1499870"/>
                    <a:pt x="506730" y="1515110"/>
                    <a:pt x="488950" y="1507490"/>
                  </a:cubicBezTo>
                  <a:close/>
                  <a:moveTo>
                    <a:pt x="182880" y="2123440"/>
                  </a:moveTo>
                  <a:cubicBezTo>
                    <a:pt x="190500" y="2115820"/>
                    <a:pt x="196850" y="2110740"/>
                    <a:pt x="199390" y="2106930"/>
                  </a:cubicBezTo>
                  <a:cubicBezTo>
                    <a:pt x="205740" y="2112010"/>
                    <a:pt x="209550" y="2115820"/>
                    <a:pt x="213360" y="2119630"/>
                  </a:cubicBezTo>
                  <a:cubicBezTo>
                    <a:pt x="204470" y="2119630"/>
                    <a:pt x="195580" y="2120900"/>
                    <a:pt x="182880" y="2123440"/>
                  </a:cubicBezTo>
                  <a:close/>
                  <a:moveTo>
                    <a:pt x="271780" y="2117090"/>
                  </a:moveTo>
                  <a:lnTo>
                    <a:pt x="238760" y="2117090"/>
                  </a:lnTo>
                  <a:cubicBezTo>
                    <a:pt x="237490" y="2117090"/>
                    <a:pt x="236220" y="2112010"/>
                    <a:pt x="233680" y="2108200"/>
                  </a:cubicBezTo>
                  <a:cubicBezTo>
                    <a:pt x="248920" y="2109470"/>
                    <a:pt x="260350" y="2110740"/>
                    <a:pt x="271780" y="2112010"/>
                  </a:cubicBezTo>
                  <a:lnTo>
                    <a:pt x="271780" y="2117090"/>
                  </a:lnTo>
                  <a:close/>
                  <a:moveTo>
                    <a:pt x="280670" y="2115820"/>
                  </a:moveTo>
                  <a:cubicBezTo>
                    <a:pt x="279400" y="2114550"/>
                    <a:pt x="279400" y="2113280"/>
                    <a:pt x="278130" y="2113280"/>
                  </a:cubicBezTo>
                  <a:cubicBezTo>
                    <a:pt x="283210" y="2109470"/>
                    <a:pt x="289560" y="2106930"/>
                    <a:pt x="294640" y="2103120"/>
                  </a:cubicBezTo>
                  <a:cubicBezTo>
                    <a:pt x="298450" y="2099310"/>
                    <a:pt x="299720" y="2092960"/>
                    <a:pt x="303530" y="2086610"/>
                  </a:cubicBezTo>
                  <a:cubicBezTo>
                    <a:pt x="313690" y="2106930"/>
                    <a:pt x="335280" y="2100580"/>
                    <a:pt x="354330" y="2105660"/>
                  </a:cubicBezTo>
                  <a:cubicBezTo>
                    <a:pt x="328930" y="2108200"/>
                    <a:pt x="304800" y="2112010"/>
                    <a:pt x="280670" y="2115820"/>
                  </a:cubicBezTo>
                  <a:close/>
                  <a:moveTo>
                    <a:pt x="114300" y="2428240"/>
                  </a:moveTo>
                  <a:cubicBezTo>
                    <a:pt x="115570" y="2428240"/>
                    <a:pt x="115570" y="2428240"/>
                    <a:pt x="114300" y="2428240"/>
                  </a:cubicBezTo>
                  <a:close/>
                  <a:moveTo>
                    <a:pt x="345440" y="2609850"/>
                  </a:moveTo>
                  <a:cubicBezTo>
                    <a:pt x="344170" y="2600960"/>
                    <a:pt x="342900" y="2594610"/>
                    <a:pt x="341630" y="2585720"/>
                  </a:cubicBezTo>
                  <a:cubicBezTo>
                    <a:pt x="350520" y="2588260"/>
                    <a:pt x="355600" y="2589530"/>
                    <a:pt x="360680" y="2592070"/>
                  </a:cubicBezTo>
                  <a:cubicBezTo>
                    <a:pt x="355600" y="2597150"/>
                    <a:pt x="351790" y="2602230"/>
                    <a:pt x="345440" y="2609850"/>
                  </a:cubicBezTo>
                  <a:close/>
                  <a:moveTo>
                    <a:pt x="636270" y="1050290"/>
                  </a:moveTo>
                  <a:cubicBezTo>
                    <a:pt x="627380" y="1051560"/>
                    <a:pt x="618490" y="1055370"/>
                    <a:pt x="610870" y="1055370"/>
                  </a:cubicBezTo>
                  <a:cubicBezTo>
                    <a:pt x="601980" y="1056640"/>
                    <a:pt x="593090" y="1055370"/>
                    <a:pt x="582930" y="1055370"/>
                  </a:cubicBezTo>
                  <a:cubicBezTo>
                    <a:pt x="581660" y="1054100"/>
                    <a:pt x="580390" y="1050290"/>
                    <a:pt x="579120" y="1046480"/>
                  </a:cubicBezTo>
                  <a:cubicBezTo>
                    <a:pt x="588010" y="1043940"/>
                    <a:pt x="596900" y="1040130"/>
                    <a:pt x="607060" y="1037590"/>
                  </a:cubicBezTo>
                  <a:cubicBezTo>
                    <a:pt x="607060" y="1041400"/>
                    <a:pt x="605790" y="1043940"/>
                    <a:pt x="605790" y="1047750"/>
                  </a:cubicBezTo>
                  <a:cubicBezTo>
                    <a:pt x="617220" y="1040130"/>
                    <a:pt x="627380" y="1041400"/>
                    <a:pt x="636270" y="1050290"/>
                  </a:cubicBezTo>
                  <a:cubicBezTo>
                    <a:pt x="650240" y="1040130"/>
                    <a:pt x="652780" y="1041400"/>
                    <a:pt x="656590" y="1062990"/>
                  </a:cubicBezTo>
                  <a:cubicBezTo>
                    <a:pt x="648970" y="1057910"/>
                    <a:pt x="642620" y="1054100"/>
                    <a:pt x="636270" y="1050290"/>
                  </a:cubicBezTo>
                  <a:close/>
                  <a:moveTo>
                    <a:pt x="684530" y="1047750"/>
                  </a:moveTo>
                  <a:cubicBezTo>
                    <a:pt x="687070" y="1045210"/>
                    <a:pt x="689610" y="1042670"/>
                    <a:pt x="690880" y="1040130"/>
                  </a:cubicBezTo>
                  <a:cubicBezTo>
                    <a:pt x="699770" y="1051560"/>
                    <a:pt x="699770" y="1051560"/>
                    <a:pt x="680720" y="1060450"/>
                  </a:cubicBezTo>
                  <a:lnTo>
                    <a:pt x="661670" y="1045210"/>
                  </a:lnTo>
                  <a:cubicBezTo>
                    <a:pt x="674370" y="1035050"/>
                    <a:pt x="681990" y="1035050"/>
                    <a:pt x="684530" y="1047750"/>
                  </a:cubicBezTo>
                  <a:close/>
                  <a:moveTo>
                    <a:pt x="694690" y="2744470"/>
                  </a:moveTo>
                  <a:cubicBezTo>
                    <a:pt x="695960" y="2743200"/>
                    <a:pt x="697230" y="2743200"/>
                    <a:pt x="698500" y="2741930"/>
                  </a:cubicBezTo>
                  <a:cubicBezTo>
                    <a:pt x="699770" y="2744470"/>
                    <a:pt x="702310" y="2747010"/>
                    <a:pt x="704850" y="2750820"/>
                  </a:cubicBezTo>
                  <a:cubicBezTo>
                    <a:pt x="702310" y="2750820"/>
                    <a:pt x="699770" y="2750820"/>
                    <a:pt x="697230" y="2752090"/>
                  </a:cubicBezTo>
                  <a:cubicBezTo>
                    <a:pt x="695960" y="2748280"/>
                    <a:pt x="695960" y="2745740"/>
                    <a:pt x="694690" y="2744470"/>
                  </a:cubicBezTo>
                  <a:close/>
                  <a:moveTo>
                    <a:pt x="772160" y="2735580"/>
                  </a:moveTo>
                  <a:cubicBezTo>
                    <a:pt x="773430" y="2739390"/>
                    <a:pt x="774700" y="2741930"/>
                    <a:pt x="777240" y="2744470"/>
                  </a:cubicBezTo>
                  <a:lnTo>
                    <a:pt x="773430" y="2744470"/>
                  </a:lnTo>
                  <a:cubicBezTo>
                    <a:pt x="773430" y="2741930"/>
                    <a:pt x="773430" y="2739390"/>
                    <a:pt x="772160" y="2735580"/>
                  </a:cubicBezTo>
                  <a:close/>
                  <a:moveTo>
                    <a:pt x="876300" y="3018790"/>
                  </a:moveTo>
                  <a:cubicBezTo>
                    <a:pt x="872490" y="3012440"/>
                    <a:pt x="869950" y="3007360"/>
                    <a:pt x="867410" y="3002280"/>
                  </a:cubicBezTo>
                  <a:lnTo>
                    <a:pt x="873760" y="2995930"/>
                  </a:lnTo>
                  <a:cubicBezTo>
                    <a:pt x="882650" y="3002280"/>
                    <a:pt x="883920" y="3012440"/>
                    <a:pt x="876300" y="3018790"/>
                  </a:cubicBezTo>
                  <a:close/>
                  <a:moveTo>
                    <a:pt x="1198880" y="3044190"/>
                  </a:moveTo>
                  <a:cubicBezTo>
                    <a:pt x="1193800" y="3041650"/>
                    <a:pt x="1188720" y="3040380"/>
                    <a:pt x="1183640" y="3037840"/>
                  </a:cubicBezTo>
                  <a:cubicBezTo>
                    <a:pt x="1188720" y="3032760"/>
                    <a:pt x="1193800" y="3027680"/>
                    <a:pt x="1197610" y="3025140"/>
                  </a:cubicBezTo>
                  <a:lnTo>
                    <a:pt x="1212850" y="3036570"/>
                  </a:lnTo>
                  <a:cubicBezTo>
                    <a:pt x="1209040" y="3039110"/>
                    <a:pt x="1203960" y="3041650"/>
                    <a:pt x="1198880" y="3044190"/>
                  </a:cubicBezTo>
                  <a:close/>
                  <a:moveTo>
                    <a:pt x="3445510" y="2828290"/>
                  </a:moveTo>
                  <a:cubicBezTo>
                    <a:pt x="3444240" y="2829560"/>
                    <a:pt x="3445510" y="2832100"/>
                    <a:pt x="3445510" y="2834640"/>
                  </a:cubicBezTo>
                  <a:lnTo>
                    <a:pt x="3426460" y="2838450"/>
                  </a:lnTo>
                  <a:cubicBezTo>
                    <a:pt x="3423920" y="2827020"/>
                    <a:pt x="3429000" y="2820670"/>
                    <a:pt x="3440430" y="2819400"/>
                  </a:cubicBezTo>
                  <a:cubicBezTo>
                    <a:pt x="3444240" y="2819400"/>
                    <a:pt x="3449320" y="2816860"/>
                    <a:pt x="3455670" y="2816860"/>
                  </a:cubicBezTo>
                  <a:cubicBezTo>
                    <a:pt x="3451860" y="2820670"/>
                    <a:pt x="3448050" y="2823210"/>
                    <a:pt x="3445510" y="2828290"/>
                  </a:cubicBezTo>
                  <a:close/>
                  <a:moveTo>
                    <a:pt x="3470910" y="2825750"/>
                  </a:moveTo>
                  <a:cubicBezTo>
                    <a:pt x="3465830" y="2824480"/>
                    <a:pt x="3462020" y="2820670"/>
                    <a:pt x="3458210" y="2818130"/>
                  </a:cubicBezTo>
                  <a:cubicBezTo>
                    <a:pt x="3463290" y="2811780"/>
                    <a:pt x="3467100" y="2807970"/>
                    <a:pt x="3469640" y="2804160"/>
                  </a:cubicBezTo>
                  <a:cubicBezTo>
                    <a:pt x="3474720" y="2810510"/>
                    <a:pt x="3479800" y="2815590"/>
                    <a:pt x="3484880" y="2823210"/>
                  </a:cubicBezTo>
                  <a:cubicBezTo>
                    <a:pt x="3481070" y="2824480"/>
                    <a:pt x="3475990" y="2825750"/>
                    <a:pt x="3470910" y="2825750"/>
                  </a:cubicBezTo>
                  <a:close/>
                  <a:moveTo>
                    <a:pt x="3604260" y="1967230"/>
                  </a:moveTo>
                  <a:cubicBezTo>
                    <a:pt x="3604260" y="1964690"/>
                    <a:pt x="3604260" y="1963420"/>
                    <a:pt x="3602990" y="1960880"/>
                  </a:cubicBezTo>
                  <a:lnTo>
                    <a:pt x="3629660" y="1957070"/>
                  </a:lnTo>
                  <a:cubicBezTo>
                    <a:pt x="3629660" y="1959610"/>
                    <a:pt x="3630930" y="1962150"/>
                    <a:pt x="3630930" y="1964690"/>
                  </a:cubicBezTo>
                  <a:cubicBezTo>
                    <a:pt x="3620770" y="1964690"/>
                    <a:pt x="3611880" y="1965960"/>
                    <a:pt x="3604260" y="1967230"/>
                  </a:cubicBezTo>
                  <a:close/>
                  <a:moveTo>
                    <a:pt x="3670300" y="1969770"/>
                  </a:moveTo>
                  <a:cubicBezTo>
                    <a:pt x="3662680" y="1969770"/>
                    <a:pt x="3653790" y="1969770"/>
                    <a:pt x="3646170" y="1967230"/>
                  </a:cubicBezTo>
                  <a:cubicBezTo>
                    <a:pt x="3642360" y="1965960"/>
                    <a:pt x="3641090" y="1960880"/>
                    <a:pt x="3637280" y="1958340"/>
                  </a:cubicBezTo>
                  <a:cubicBezTo>
                    <a:pt x="3638550" y="1957070"/>
                    <a:pt x="3638550" y="1955800"/>
                    <a:pt x="3639820" y="1954530"/>
                  </a:cubicBezTo>
                  <a:cubicBezTo>
                    <a:pt x="3651250" y="1957070"/>
                    <a:pt x="3661410" y="1958340"/>
                    <a:pt x="3671570" y="1960880"/>
                  </a:cubicBezTo>
                  <a:cubicBezTo>
                    <a:pt x="3670300" y="1964690"/>
                    <a:pt x="3670300" y="1968500"/>
                    <a:pt x="3670300" y="1969770"/>
                  </a:cubicBezTo>
                  <a:close/>
                  <a:moveTo>
                    <a:pt x="3727450" y="1968500"/>
                  </a:moveTo>
                  <a:cubicBezTo>
                    <a:pt x="3718560" y="1967230"/>
                    <a:pt x="3709670" y="1960880"/>
                    <a:pt x="3700780" y="1969770"/>
                  </a:cubicBezTo>
                  <a:cubicBezTo>
                    <a:pt x="3699510" y="1971040"/>
                    <a:pt x="3691890" y="1967230"/>
                    <a:pt x="3688080" y="1965960"/>
                  </a:cubicBezTo>
                  <a:cubicBezTo>
                    <a:pt x="3688080" y="1964690"/>
                    <a:pt x="3689350" y="1962150"/>
                    <a:pt x="3689350" y="1960880"/>
                  </a:cubicBezTo>
                  <a:lnTo>
                    <a:pt x="3731260" y="1960880"/>
                  </a:lnTo>
                  <a:cubicBezTo>
                    <a:pt x="3732530" y="1960880"/>
                    <a:pt x="3733800" y="1964690"/>
                    <a:pt x="3735070" y="1967230"/>
                  </a:cubicBezTo>
                  <a:cubicBezTo>
                    <a:pt x="3731260" y="1967230"/>
                    <a:pt x="3728720" y="1968500"/>
                    <a:pt x="3727450" y="1968500"/>
                  </a:cubicBezTo>
                  <a:close/>
                  <a:moveTo>
                    <a:pt x="3848100" y="2598420"/>
                  </a:moveTo>
                  <a:cubicBezTo>
                    <a:pt x="3846830" y="2599690"/>
                    <a:pt x="3846830" y="2600960"/>
                    <a:pt x="3846830" y="2599690"/>
                  </a:cubicBezTo>
                  <a:cubicBezTo>
                    <a:pt x="3845560" y="2599690"/>
                    <a:pt x="3845560" y="2598420"/>
                    <a:pt x="3848100" y="2598420"/>
                  </a:cubicBezTo>
                  <a:close/>
                  <a:moveTo>
                    <a:pt x="132080" y="2529840"/>
                  </a:moveTo>
                  <a:cubicBezTo>
                    <a:pt x="130810" y="2529840"/>
                    <a:pt x="130810" y="2531110"/>
                    <a:pt x="129540" y="2531110"/>
                  </a:cubicBezTo>
                  <a:cubicBezTo>
                    <a:pt x="129540" y="2531110"/>
                    <a:pt x="130810" y="2529840"/>
                    <a:pt x="132080" y="2529840"/>
                  </a:cubicBezTo>
                  <a:close/>
                  <a:moveTo>
                    <a:pt x="615950" y="2769870"/>
                  </a:moveTo>
                  <a:cubicBezTo>
                    <a:pt x="621030" y="2772410"/>
                    <a:pt x="626110" y="2774950"/>
                    <a:pt x="629920" y="2776220"/>
                  </a:cubicBezTo>
                  <a:cubicBezTo>
                    <a:pt x="612140" y="2786380"/>
                    <a:pt x="600710" y="2783840"/>
                    <a:pt x="589280" y="2766060"/>
                  </a:cubicBezTo>
                  <a:cubicBezTo>
                    <a:pt x="593090" y="2766060"/>
                    <a:pt x="595630" y="2764790"/>
                    <a:pt x="599440" y="2764790"/>
                  </a:cubicBezTo>
                  <a:cubicBezTo>
                    <a:pt x="604520" y="2766060"/>
                    <a:pt x="610870" y="2767330"/>
                    <a:pt x="615950" y="2769870"/>
                  </a:cubicBezTo>
                  <a:close/>
                  <a:moveTo>
                    <a:pt x="2835910" y="2874010"/>
                  </a:moveTo>
                  <a:cubicBezTo>
                    <a:pt x="2832100" y="2872740"/>
                    <a:pt x="2829560" y="2872740"/>
                    <a:pt x="2824480" y="2871470"/>
                  </a:cubicBezTo>
                  <a:cubicBezTo>
                    <a:pt x="2819400" y="2870200"/>
                    <a:pt x="2813050" y="2866390"/>
                    <a:pt x="2805430" y="2863850"/>
                  </a:cubicBezTo>
                  <a:cubicBezTo>
                    <a:pt x="2810510" y="2862580"/>
                    <a:pt x="2814320" y="2860040"/>
                    <a:pt x="2819400" y="2858770"/>
                  </a:cubicBezTo>
                  <a:cubicBezTo>
                    <a:pt x="2833370" y="2854960"/>
                    <a:pt x="2839720" y="2861310"/>
                    <a:pt x="2835910" y="2874010"/>
                  </a:cubicBezTo>
                  <a:close/>
                  <a:moveTo>
                    <a:pt x="2590800" y="2903220"/>
                  </a:moveTo>
                  <a:cubicBezTo>
                    <a:pt x="2598420" y="2904490"/>
                    <a:pt x="2607310" y="2904490"/>
                    <a:pt x="2616200" y="2905760"/>
                  </a:cubicBezTo>
                  <a:cubicBezTo>
                    <a:pt x="2612390" y="2918460"/>
                    <a:pt x="2602230" y="2914650"/>
                    <a:pt x="2594610" y="2913380"/>
                  </a:cubicBezTo>
                  <a:cubicBezTo>
                    <a:pt x="2592070" y="2913380"/>
                    <a:pt x="2589530" y="2908300"/>
                    <a:pt x="2586990" y="2905760"/>
                  </a:cubicBezTo>
                  <a:cubicBezTo>
                    <a:pt x="2588260" y="2904490"/>
                    <a:pt x="2589530" y="2903220"/>
                    <a:pt x="2590800" y="2903220"/>
                  </a:cubicBezTo>
                  <a:close/>
                  <a:moveTo>
                    <a:pt x="219710" y="2604770"/>
                  </a:moveTo>
                  <a:cubicBezTo>
                    <a:pt x="220980" y="2608580"/>
                    <a:pt x="222250" y="2611120"/>
                    <a:pt x="223520" y="2616200"/>
                  </a:cubicBezTo>
                  <a:cubicBezTo>
                    <a:pt x="215900" y="2616200"/>
                    <a:pt x="209550" y="2616200"/>
                    <a:pt x="203200" y="2614930"/>
                  </a:cubicBezTo>
                  <a:lnTo>
                    <a:pt x="203200" y="2606040"/>
                  </a:lnTo>
                  <a:cubicBezTo>
                    <a:pt x="208280" y="2606040"/>
                    <a:pt x="213360" y="2606040"/>
                    <a:pt x="219710" y="2604770"/>
                  </a:cubicBezTo>
                  <a:close/>
                  <a:moveTo>
                    <a:pt x="715010" y="2762250"/>
                  </a:moveTo>
                  <a:cubicBezTo>
                    <a:pt x="722630" y="2763520"/>
                    <a:pt x="730250" y="2763520"/>
                    <a:pt x="739140" y="2764790"/>
                  </a:cubicBezTo>
                  <a:cubicBezTo>
                    <a:pt x="734060" y="2769870"/>
                    <a:pt x="713740" y="2773680"/>
                    <a:pt x="709930" y="2769870"/>
                  </a:cubicBezTo>
                  <a:cubicBezTo>
                    <a:pt x="709930" y="2768600"/>
                    <a:pt x="708660" y="2766060"/>
                    <a:pt x="709930" y="2764790"/>
                  </a:cubicBezTo>
                  <a:cubicBezTo>
                    <a:pt x="711200" y="2763520"/>
                    <a:pt x="713740" y="2762250"/>
                    <a:pt x="715010" y="2762250"/>
                  </a:cubicBezTo>
                  <a:close/>
                </a:path>
              </a:pathLst>
            </a:custGeom>
            <a:blipFill>
              <a:blip r:embed="rId3"/>
              <a:stretch>
                <a:fillRect l="-4915" t="0" r="-4915" b="0"/>
              </a:stretch>
            </a:blipFill>
          </p:spPr>
        </p:sp>
      </p:grpSp>
      <p:sp>
        <p:nvSpPr>
          <p:cNvPr name="TextBox 10" id="10"/>
          <p:cNvSpPr txBox="true"/>
          <p:nvPr/>
        </p:nvSpPr>
        <p:spPr>
          <a:xfrm rot="0">
            <a:off x="12012830" y="2301649"/>
            <a:ext cx="3505522" cy="1828800"/>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DE ONDE VEIO A IDEIA</a:t>
            </a:r>
          </a:p>
        </p:txBody>
      </p:sp>
      <p:sp>
        <p:nvSpPr>
          <p:cNvPr name="AutoShape 11" id="11"/>
          <p:cNvSpPr/>
          <p:nvPr/>
        </p:nvSpPr>
        <p:spPr>
          <a:xfrm flipV="true">
            <a:off x="12012830" y="4227522"/>
            <a:ext cx="1587474" cy="0"/>
          </a:xfrm>
          <a:prstGeom prst="line">
            <a:avLst/>
          </a:prstGeom>
          <a:ln cap="flat" w="19050">
            <a:solidFill>
              <a:srgbClr val="FF5400"/>
            </a:solidFill>
            <a:prstDash val="solid"/>
            <a:headEnd type="none" len="sm" w="sm"/>
            <a:tailEnd type="none" len="sm" w="sm"/>
          </a:ln>
        </p:spPr>
      </p:sp>
      <p:sp>
        <p:nvSpPr>
          <p:cNvPr name="TextBox 12" id="12"/>
          <p:cNvSpPr txBox="true"/>
          <p:nvPr/>
        </p:nvSpPr>
        <p:spPr>
          <a:xfrm rot="0">
            <a:off x="12012830" y="5059548"/>
            <a:ext cx="4042312" cy="14554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 ideia para o desenvolvimento do nosso software surgiu em função da inauguração de diversos restaurantes em nossa região, sendo que dois estão localizados em nossa cidade. Observamos que nenhum deles faz uso de terminais de atendimento, o que resulta em confusão e sobrecarga para os garçons e para a equipe da cozinha.</a:t>
            </a:r>
          </a:p>
        </p:txBody>
      </p:sp>
      <p:sp>
        <p:nvSpPr>
          <p:cNvPr name="TextBox 13" id="13"/>
          <p:cNvSpPr txBox="true"/>
          <p:nvPr/>
        </p:nvSpPr>
        <p:spPr>
          <a:xfrm rot="0">
            <a:off x="12012830" y="7397153"/>
            <a:ext cx="4042312" cy="10363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Diante dessa situação, tivemos a ideia de criar o MenuMaster. Nosso objetivo é, futuramente, após diversas atualizações e aprimoramentos, disponibilizá-lo para esses restaurantes, contribuindo para otimizar seus processos e melhorar a experiência dos clientes.</a:t>
            </a:r>
          </a:p>
        </p:txBody>
      </p:sp>
      <p:sp>
        <p:nvSpPr>
          <p:cNvPr name="Freeform 14" id="14"/>
          <p:cNvSpPr/>
          <p:nvPr/>
        </p:nvSpPr>
        <p:spPr>
          <a:xfrm flipH="true" flipV="true" rot="-467201">
            <a:off x="13638648" y="886517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4"/>
            <a:stretch>
              <a:fillRect l="0" t="0" r="0" b="0"/>
            </a:stretch>
          </a:blipFill>
        </p:spPr>
      </p:sp>
      <p:sp>
        <p:nvSpPr>
          <p:cNvPr name="Freeform 15" id="15"/>
          <p:cNvSpPr/>
          <p:nvPr/>
        </p:nvSpPr>
        <p:spPr>
          <a:xfrm flipH="false" flipV="false" rot="0">
            <a:off x="9497441" y="6275487"/>
            <a:ext cx="937279" cy="939236"/>
          </a:xfrm>
          <a:custGeom>
            <a:avLst/>
            <a:gdLst/>
            <a:ahLst/>
            <a:cxnLst/>
            <a:rect r="r" b="b" t="t" l="l"/>
            <a:pathLst>
              <a:path h="939236" w="937279">
                <a:moveTo>
                  <a:pt x="0" y="0"/>
                </a:moveTo>
                <a:lnTo>
                  <a:pt x="937279" y="0"/>
                </a:lnTo>
                <a:lnTo>
                  <a:pt x="937279" y="939236"/>
                </a:lnTo>
                <a:lnTo>
                  <a:pt x="0" y="939236"/>
                </a:lnTo>
                <a:lnTo>
                  <a:pt x="0" y="0"/>
                </a:lnTo>
                <a:close/>
              </a:path>
            </a:pathLst>
          </a:custGeom>
          <a:blipFill>
            <a:blip r:embed="rId5"/>
            <a:stretch>
              <a:fillRect l="0" t="0" r="0" b="0"/>
            </a:stretch>
          </a:blipFill>
        </p:spPr>
      </p:sp>
      <p:sp>
        <p:nvSpPr>
          <p:cNvPr name="Freeform 16" id="16"/>
          <p:cNvSpPr/>
          <p:nvPr/>
        </p:nvSpPr>
        <p:spPr>
          <a:xfrm flipH="false" flipV="false" rot="-5571063">
            <a:off x="16229698" y="1545487"/>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6"/>
            <a:stretch>
              <a:fillRect l="0" t="0" r="0" b="0"/>
            </a:stretch>
          </a:blipFill>
        </p:spPr>
      </p:sp>
      <p:sp>
        <p:nvSpPr>
          <p:cNvPr name="Freeform 17" id="17"/>
          <p:cNvSpPr/>
          <p:nvPr/>
        </p:nvSpPr>
        <p:spPr>
          <a:xfrm flipH="false" flipV="false" rot="0">
            <a:off x="3402604" y="822706"/>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7"/>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AutoShape 6" id="6"/>
          <p:cNvSpPr/>
          <p:nvPr/>
        </p:nvSpPr>
        <p:spPr>
          <a:xfrm flipV="true">
            <a:off x="2002213" y="4219788"/>
            <a:ext cx="1587474" cy="0"/>
          </a:xfrm>
          <a:prstGeom prst="line">
            <a:avLst/>
          </a:prstGeom>
          <a:ln cap="flat" w="19050">
            <a:solidFill>
              <a:srgbClr val="FF5400"/>
            </a:solidFill>
            <a:prstDash val="solid"/>
            <a:headEnd type="none" len="sm" w="sm"/>
            <a:tailEnd type="none" len="sm" w="sm"/>
          </a:ln>
        </p:spPr>
      </p:sp>
      <p:sp>
        <p:nvSpPr>
          <p:cNvPr name="Freeform 7" id="7"/>
          <p:cNvSpPr/>
          <p:nvPr/>
        </p:nvSpPr>
        <p:spPr>
          <a:xfrm flipH="true" flipV="true" rot="489369">
            <a:off x="16070913" y="6032159"/>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3"/>
            <a:stretch>
              <a:fillRect l="0" t="0" r="0" b="0"/>
            </a:stretch>
          </a:blipFill>
        </p:spPr>
      </p:sp>
      <p:sp>
        <p:nvSpPr>
          <p:cNvPr name="Freeform 8" id="8"/>
          <p:cNvSpPr/>
          <p:nvPr/>
        </p:nvSpPr>
        <p:spPr>
          <a:xfrm flipH="false" flipV="false" rot="0">
            <a:off x="-199346" y="2967434"/>
            <a:ext cx="937279" cy="939236"/>
          </a:xfrm>
          <a:custGeom>
            <a:avLst/>
            <a:gdLst/>
            <a:ahLst/>
            <a:cxnLst/>
            <a:rect r="r" b="b" t="t" l="l"/>
            <a:pathLst>
              <a:path h="939236" w="937279">
                <a:moveTo>
                  <a:pt x="0" y="0"/>
                </a:moveTo>
                <a:lnTo>
                  <a:pt x="937280" y="0"/>
                </a:lnTo>
                <a:lnTo>
                  <a:pt x="937280" y="939236"/>
                </a:lnTo>
                <a:lnTo>
                  <a:pt x="0" y="939236"/>
                </a:lnTo>
                <a:lnTo>
                  <a:pt x="0" y="0"/>
                </a:lnTo>
                <a:close/>
              </a:path>
            </a:pathLst>
          </a:custGeom>
          <a:blipFill>
            <a:blip r:embed="rId4"/>
            <a:stretch>
              <a:fillRect l="0" t="0" r="0" b="0"/>
            </a:stretch>
          </a:blipFill>
        </p:spPr>
      </p:sp>
      <p:sp>
        <p:nvSpPr>
          <p:cNvPr name="Freeform 9" id="9"/>
          <p:cNvSpPr/>
          <p:nvPr/>
        </p:nvSpPr>
        <p:spPr>
          <a:xfrm flipH="false" flipV="false" rot="-5571063">
            <a:off x="8518960" y="7413246"/>
            <a:ext cx="1738738" cy="1859613"/>
          </a:xfrm>
          <a:custGeom>
            <a:avLst/>
            <a:gdLst/>
            <a:ahLst/>
            <a:cxnLst/>
            <a:rect r="r" b="b" t="t" l="l"/>
            <a:pathLst>
              <a:path h="1859613" w="1738738">
                <a:moveTo>
                  <a:pt x="0" y="0"/>
                </a:moveTo>
                <a:lnTo>
                  <a:pt x="1738738" y="0"/>
                </a:lnTo>
                <a:lnTo>
                  <a:pt x="1738738" y="1859614"/>
                </a:lnTo>
                <a:lnTo>
                  <a:pt x="0" y="1859614"/>
                </a:lnTo>
                <a:lnTo>
                  <a:pt x="0" y="0"/>
                </a:lnTo>
                <a:close/>
              </a:path>
            </a:pathLst>
          </a:custGeom>
          <a:blipFill>
            <a:blip r:embed="rId5"/>
            <a:stretch>
              <a:fillRect l="0" t="0" r="0" b="0"/>
            </a:stretch>
          </a:blipFill>
        </p:spPr>
      </p:sp>
      <p:sp>
        <p:nvSpPr>
          <p:cNvPr name="Freeform 10" id="10"/>
          <p:cNvSpPr/>
          <p:nvPr/>
        </p:nvSpPr>
        <p:spPr>
          <a:xfrm flipH="false" flipV="false" rot="0">
            <a:off x="4807551" y="590589"/>
            <a:ext cx="2278525" cy="2025039"/>
          </a:xfrm>
          <a:custGeom>
            <a:avLst/>
            <a:gdLst/>
            <a:ahLst/>
            <a:cxnLst/>
            <a:rect r="r" b="b" t="t" l="l"/>
            <a:pathLst>
              <a:path h="2025039" w="2278525">
                <a:moveTo>
                  <a:pt x="0" y="0"/>
                </a:moveTo>
                <a:lnTo>
                  <a:pt x="2278524" y="0"/>
                </a:lnTo>
                <a:lnTo>
                  <a:pt x="2278524" y="2025039"/>
                </a:lnTo>
                <a:lnTo>
                  <a:pt x="0" y="2025039"/>
                </a:lnTo>
                <a:lnTo>
                  <a:pt x="0" y="0"/>
                </a:lnTo>
                <a:close/>
              </a:path>
            </a:pathLst>
          </a:custGeom>
          <a:blipFill>
            <a:blip r:embed="rId6"/>
            <a:stretch>
              <a:fillRect l="0" t="0" r="0" b="0"/>
            </a:stretch>
          </a:blipFill>
        </p:spPr>
      </p:sp>
      <p:sp>
        <p:nvSpPr>
          <p:cNvPr name="Freeform 11" id="11"/>
          <p:cNvSpPr/>
          <p:nvPr/>
        </p:nvSpPr>
        <p:spPr>
          <a:xfrm flipH="true" flipV="false" rot="0">
            <a:off x="16264750" y="1028700"/>
            <a:ext cx="937279" cy="939236"/>
          </a:xfrm>
          <a:custGeom>
            <a:avLst/>
            <a:gdLst/>
            <a:ahLst/>
            <a:cxnLst/>
            <a:rect r="r" b="b" t="t" l="l"/>
            <a:pathLst>
              <a:path h="939236" w="937279">
                <a:moveTo>
                  <a:pt x="937279" y="0"/>
                </a:moveTo>
                <a:lnTo>
                  <a:pt x="0" y="0"/>
                </a:lnTo>
                <a:lnTo>
                  <a:pt x="0" y="939236"/>
                </a:lnTo>
                <a:lnTo>
                  <a:pt x="937279" y="939236"/>
                </a:lnTo>
                <a:lnTo>
                  <a:pt x="937279" y="0"/>
                </a:lnTo>
                <a:close/>
              </a:path>
            </a:pathLst>
          </a:custGeom>
          <a:blipFill>
            <a:blip r:embed="rId4"/>
            <a:stretch>
              <a:fillRect l="0" t="0" r="0" b="0"/>
            </a:stretch>
          </a:blipFill>
        </p:spPr>
      </p:sp>
      <p:sp>
        <p:nvSpPr>
          <p:cNvPr name="Freeform 12" id="12"/>
          <p:cNvSpPr/>
          <p:nvPr/>
        </p:nvSpPr>
        <p:spPr>
          <a:xfrm flipH="false" flipV="false" rot="0">
            <a:off x="7213638" y="1603108"/>
            <a:ext cx="8743570" cy="5825403"/>
          </a:xfrm>
          <a:custGeom>
            <a:avLst/>
            <a:gdLst/>
            <a:ahLst/>
            <a:cxnLst/>
            <a:rect r="r" b="b" t="t" l="l"/>
            <a:pathLst>
              <a:path h="5825403" w="8743570">
                <a:moveTo>
                  <a:pt x="0" y="0"/>
                </a:moveTo>
                <a:lnTo>
                  <a:pt x="8743570" y="0"/>
                </a:lnTo>
                <a:lnTo>
                  <a:pt x="8743570" y="5825403"/>
                </a:lnTo>
                <a:lnTo>
                  <a:pt x="0" y="5825403"/>
                </a:lnTo>
                <a:lnTo>
                  <a:pt x="0" y="0"/>
                </a:lnTo>
                <a:close/>
              </a:path>
            </a:pathLst>
          </a:custGeom>
          <a:blipFill>
            <a:blip r:embed="rId7"/>
            <a:stretch>
              <a:fillRect l="0" t="0" r="0" b="0"/>
            </a:stretch>
          </a:blipFill>
        </p:spPr>
      </p:sp>
      <p:sp>
        <p:nvSpPr>
          <p:cNvPr name="TextBox 13" id="13"/>
          <p:cNvSpPr txBox="true"/>
          <p:nvPr/>
        </p:nvSpPr>
        <p:spPr>
          <a:xfrm rot="0">
            <a:off x="2002213" y="2293915"/>
            <a:ext cx="3505522" cy="1828800"/>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BANCO DE DADOS</a:t>
            </a:r>
          </a:p>
        </p:txBody>
      </p:sp>
      <p:sp>
        <p:nvSpPr>
          <p:cNvPr name="TextBox 14" id="14"/>
          <p:cNvSpPr txBox="true"/>
          <p:nvPr/>
        </p:nvSpPr>
        <p:spPr>
          <a:xfrm rot="0">
            <a:off x="2002213" y="4853275"/>
            <a:ext cx="3944600" cy="14554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Nosso banco de dados manteve a estrutura praticamente inalterada desde o início, com apenas algumas modificações pontuais. Essas alterações ocorreram devido à nossa decisão de não incluir elementos que serão incorporados em futuras atualizações do software, a fim de preservar a flexibilidade e a evolução do sistema.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AutoShape 6" id="6"/>
          <p:cNvSpPr/>
          <p:nvPr/>
        </p:nvSpPr>
        <p:spPr>
          <a:xfrm flipV="true">
            <a:off x="11697750" y="3352681"/>
            <a:ext cx="1587474" cy="0"/>
          </a:xfrm>
          <a:prstGeom prst="line">
            <a:avLst/>
          </a:prstGeom>
          <a:ln cap="flat" w="19050">
            <a:solidFill>
              <a:srgbClr val="FF5400"/>
            </a:solidFill>
            <a:prstDash val="solid"/>
            <a:headEnd type="none" len="sm" w="sm"/>
            <a:tailEnd type="none" len="sm" w="sm"/>
          </a:ln>
        </p:spPr>
      </p:sp>
      <p:sp>
        <p:nvSpPr>
          <p:cNvPr name="Freeform 7" id="7"/>
          <p:cNvSpPr/>
          <p:nvPr/>
        </p:nvSpPr>
        <p:spPr>
          <a:xfrm flipH="false" flipV="false" rot="0">
            <a:off x="11697750" y="4367339"/>
            <a:ext cx="867372" cy="872129"/>
          </a:xfrm>
          <a:custGeom>
            <a:avLst/>
            <a:gdLst/>
            <a:ahLst/>
            <a:cxnLst/>
            <a:rect r="r" b="b" t="t" l="l"/>
            <a:pathLst>
              <a:path h="872129" w="867372">
                <a:moveTo>
                  <a:pt x="0" y="0"/>
                </a:moveTo>
                <a:lnTo>
                  <a:pt x="867373" y="0"/>
                </a:lnTo>
                <a:lnTo>
                  <a:pt x="867373" y="872129"/>
                </a:lnTo>
                <a:lnTo>
                  <a:pt x="0" y="8721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true" rot="3601145">
            <a:off x="-816862" y="7231050"/>
            <a:ext cx="2781892" cy="1801275"/>
          </a:xfrm>
          <a:custGeom>
            <a:avLst/>
            <a:gdLst/>
            <a:ahLst/>
            <a:cxnLst/>
            <a:rect r="r" b="b" t="t" l="l"/>
            <a:pathLst>
              <a:path h="1801275" w="2781892">
                <a:moveTo>
                  <a:pt x="0" y="1801275"/>
                </a:moveTo>
                <a:lnTo>
                  <a:pt x="2781892" y="1801275"/>
                </a:lnTo>
                <a:lnTo>
                  <a:pt x="2781892" y="0"/>
                </a:lnTo>
                <a:lnTo>
                  <a:pt x="0" y="0"/>
                </a:lnTo>
                <a:lnTo>
                  <a:pt x="0" y="1801275"/>
                </a:lnTo>
                <a:close/>
              </a:path>
            </a:pathLst>
          </a:custGeom>
          <a:blipFill>
            <a:blip r:embed="rId5"/>
            <a:stretch>
              <a:fillRect l="0" t="0" r="0" b="0"/>
            </a:stretch>
          </a:blipFill>
        </p:spPr>
      </p:sp>
      <p:sp>
        <p:nvSpPr>
          <p:cNvPr name="Freeform 9" id="9"/>
          <p:cNvSpPr/>
          <p:nvPr/>
        </p:nvSpPr>
        <p:spPr>
          <a:xfrm flipH="false" flipV="false" rot="0">
            <a:off x="9718350" y="7278465"/>
            <a:ext cx="1341225" cy="1344025"/>
          </a:xfrm>
          <a:custGeom>
            <a:avLst/>
            <a:gdLst/>
            <a:ahLst/>
            <a:cxnLst/>
            <a:rect r="r" b="b" t="t" l="l"/>
            <a:pathLst>
              <a:path h="1344025" w="1341225">
                <a:moveTo>
                  <a:pt x="0" y="0"/>
                </a:moveTo>
                <a:lnTo>
                  <a:pt x="1341225" y="0"/>
                </a:lnTo>
                <a:lnTo>
                  <a:pt x="1341225" y="1344025"/>
                </a:lnTo>
                <a:lnTo>
                  <a:pt x="0" y="1344025"/>
                </a:lnTo>
                <a:lnTo>
                  <a:pt x="0" y="0"/>
                </a:lnTo>
                <a:close/>
              </a:path>
            </a:pathLst>
          </a:custGeom>
          <a:blipFill>
            <a:blip r:embed="rId6"/>
            <a:stretch>
              <a:fillRect l="0" t="0" r="0" b="0"/>
            </a:stretch>
          </a:blipFill>
        </p:spPr>
      </p:sp>
      <p:sp>
        <p:nvSpPr>
          <p:cNvPr name="Freeform 10" id="10"/>
          <p:cNvSpPr/>
          <p:nvPr/>
        </p:nvSpPr>
        <p:spPr>
          <a:xfrm flipH="false" flipV="false" rot="-5571063">
            <a:off x="17419931" y="1545487"/>
            <a:ext cx="1738738" cy="1859613"/>
          </a:xfrm>
          <a:custGeom>
            <a:avLst/>
            <a:gdLst/>
            <a:ahLst/>
            <a:cxnLst/>
            <a:rect r="r" b="b" t="t" l="l"/>
            <a:pathLst>
              <a:path h="1859613" w="1738738">
                <a:moveTo>
                  <a:pt x="0" y="0"/>
                </a:moveTo>
                <a:lnTo>
                  <a:pt x="1738739" y="0"/>
                </a:lnTo>
                <a:lnTo>
                  <a:pt x="1738739" y="1859613"/>
                </a:lnTo>
                <a:lnTo>
                  <a:pt x="0" y="1859613"/>
                </a:lnTo>
                <a:lnTo>
                  <a:pt x="0" y="0"/>
                </a:lnTo>
                <a:close/>
              </a:path>
            </a:pathLst>
          </a:custGeom>
          <a:blipFill>
            <a:blip r:embed="rId7"/>
            <a:stretch>
              <a:fillRect l="0" t="0" r="0" b="0"/>
            </a:stretch>
          </a:blipFill>
        </p:spPr>
      </p:sp>
      <p:sp>
        <p:nvSpPr>
          <p:cNvPr name="Freeform 11" id="11"/>
          <p:cNvSpPr/>
          <p:nvPr/>
        </p:nvSpPr>
        <p:spPr>
          <a:xfrm flipH="false" flipV="false" rot="0">
            <a:off x="1100536" y="788899"/>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8"/>
            <a:stretch>
              <a:fillRect l="0" t="0" r="0" b="0"/>
            </a:stretch>
          </a:blipFill>
        </p:spPr>
      </p:sp>
      <p:sp>
        <p:nvSpPr>
          <p:cNvPr name="Freeform 12" id="12"/>
          <p:cNvSpPr/>
          <p:nvPr/>
        </p:nvSpPr>
        <p:spPr>
          <a:xfrm flipH="false" flipV="false" rot="0">
            <a:off x="1580857" y="2741648"/>
            <a:ext cx="8137493" cy="5492526"/>
          </a:xfrm>
          <a:custGeom>
            <a:avLst/>
            <a:gdLst/>
            <a:ahLst/>
            <a:cxnLst/>
            <a:rect r="r" b="b" t="t" l="l"/>
            <a:pathLst>
              <a:path h="5492526" w="8137493">
                <a:moveTo>
                  <a:pt x="0" y="0"/>
                </a:moveTo>
                <a:lnTo>
                  <a:pt x="8137493" y="0"/>
                </a:lnTo>
                <a:lnTo>
                  <a:pt x="8137493" y="5492527"/>
                </a:lnTo>
                <a:lnTo>
                  <a:pt x="0" y="5492527"/>
                </a:lnTo>
                <a:lnTo>
                  <a:pt x="0" y="0"/>
                </a:lnTo>
                <a:close/>
              </a:path>
            </a:pathLst>
          </a:custGeom>
          <a:blipFill>
            <a:blip r:embed="rId9"/>
            <a:stretch>
              <a:fillRect l="0" t="0" r="0" b="0"/>
            </a:stretch>
          </a:blipFill>
        </p:spPr>
      </p:sp>
      <p:sp>
        <p:nvSpPr>
          <p:cNvPr name="TextBox 13" id="13"/>
          <p:cNvSpPr txBox="true"/>
          <p:nvPr/>
        </p:nvSpPr>
        <p:spPr>
          <a:xfrm rot="0">
            <a:off x="11697750" y="2236433"/>
            <a:ext cx="3567412" cy="1048531"/>
          </a:xfrm>
          <a:prstGeom prst="rect">
            <a:avLst/>
          </a:prstGeom>
        </p:spPr>
        <p:txBody>
          <a:bodyPr anchor="t" rtlCol="false" tIns="0" lIns="0" bIns="0" rIns="0">
            <a:spAutoFit/>
          </a:bodyPr>
          <a:lstStyle/>
          <a:p>
            <a:pPr algn="l">
              <a:lnSpc>
                <a:spcPts val="7486"/>
              </a:lnSpc>
            </a:pPr>
            <a:r>
              <a:rPr lang="en-US" sz="7130">
                <a:solidFill>
                  <a:srgbClr val="FFFFFF"/>
                </a:solidFill>
                <a:latin typeface="Zuume Rough Bold"/>
                <a:ea typeface="Zuume Rough Bold"/>
                <a:cs typeface="Zuume Rough Bold"/>
                <a:sym typeface="Zuume Rough Bold"/>
              </a:rPr>
              <a:t>CASOS DE USO</a:t>
            </a:r>
          </a:p>
        </p:txBody>
      </p:sp>
      <p:sp>
        <p:nvSpPr>
          <p:cNvPr name="TextBox 14" id="14"/>
          <p:cNvSpPr txBox="true"/>
          <p:nvPr/>
        </p:nvSpPr>
        <p:spPr>
          <a:xfrm rot="0">
            <a:off x="13077789" y="4348289"/>
            <a:ext cx="3232552" cy="1245870"/>
          </a:xfrm>
          <a:prstGeom prst="rect">
            <a:avLst/>
          </a:prstGeom>
        </p:spPr>
        <p:txBody>
          <a:bodyPr anchor="t" rtlCol="false" tIns="0" lIns="0" bIns="0" rIns="0">
            <a:spAutoFit/>
          </a:bodyPr>
          <a:lstStyle/>
          <a:p>
            <a:pPr algn="l">
              <a:lnSpc>
                <a:spcPts val="1680"/>
              </a:lnSpc>
            </a:pPr>
            <a:r>
              <a:rPr lang="en-US" sz="1200">
                <a:solidFill>
                  <a:srgbClr val="FFFFFF"/>
                </a:solidFill>
                <a:latin typeface="Open Sans"/>
                <a:ea typeface="Open Sans"/>
                <a:cs typeface="Open Sans"/>
                <a:sym typeface="Open Sans"/>
              </a:rPr>
              <a:t>Assim como o banco de dados, nosso caso de uso permanece essencialmente o mesmo desde o início do projeto. Ele foi desenvolvido com o apoio do professor no inicio do semestre.</a:t>
            </a:r>
          </a:p>
          <a:p>
            <a:pPr algn="l">
              <a:lnSpc>
                <a:spcPts val="168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989876" y="1756650"/>
            <a:ext cx="3099003" cy="3269486"/>
            <a:chOff x="0" y="0"/>
            <a:chExt cx="2077720" cy="2192020"/>
          </a:xfrm>
        </p:grpSpPr>
        <p:sp>
          <p:nvSpPr>
            <p:cNvPr name="Freeform 7" id="7"/>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8" id="8"/>
          <p:cNvGrpSpPr/>
          <p:nvPr/>
        </p:nvGrpSpPr>
        <p:grpSpPr>
          <a:xfrm rot="0">
            <a:off x="9842828" y="1609602"/>
            <a:ext cx="3099003" cy="3269486"/>
            <a:chOff x="0" y="0"/>
            <a:chExt cx="2077720" cy="2192020"/>
          </a:xfrm>
        </p:grpSpPr>
        <p:sp>
          <p:nvSpPr>
            <p:cNvPr name="Freeform 9" id="9"/>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3"/>
              <a:stretch>
                <a:fillRect l="-29153" t="0" r="-29153" b="0"/>
              </a:stretch>
            </a:blipFill>
          </p:spPr>
        </p:sp>
      </p:grpSp>
      <p:grpSp>
        <p:nvGrpSpPr>
          <p:cNvPr name="Group 10" id="10"/>
          <p:cNvGrpSpPr/>
          <p:nvPr/>
        </p:nvGrpSpPr>
        <p:grpSpPr>
          <a:xfrm rot="0">
            <a:off x="13595348" y="1756650"/>
            <a:ext cx="3099003" cy="3269486"/>
            <a:chOff x="0" y="0"/>
            <a:chExt cx="2077720" cy="2192020"/>
          </a:xfrm>
        </p:grpSpPr>
        <p:sp>
          <p:nvSpPr>
            <p:cNvPr name="Freeform 11" id="11"/>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12" id="12"/>
          <p:cNvGrpSpPr/>
          <p:nvPr/>
        </p:nvGrpSpPr>
        <p:grpSpPr>
          <a:xfrm rot="0">
            <a:off x="13448300" y="1609602"/>
            <a:ext cx="3099003" cy="3269486"/>
            <a:chOff x="0" y="0"/>
            <a:chExt cx="2077720" cy="2192020"/>
          </a:xfrm>
        </p:grpSpPr>
        <p:sp>
          <p:nvSpPr>
            <p:cNvPr name="Freeform 13" id="13"/>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4"/>
              <a:stretch>
                <a:fillRect l="0" t="-21153" r="0" b="-21153"/>
              </a:stretch>
            </a:blipFill>
          </p:spPr>
        </p:sp>
      </p:grpSp>
      <p:grpSp>
        <p:nvGrpSpPr>
          <p:cNvPr name="Group 14" id="14"/>
          <p:cNvGrpSpPr/>
          <p:nvPr/>
        </p:nvGrpSpPr>
        <p:grpSpPr>
          <a:xfrm rot="0">
            <a:off x="9989876" y="5407912"/>
            <a:ext cx="3099003" cy="3269486"/>
            <a:chOff x="0" y="0"/>
            <a:chExt cx="2077720" cy="2192020"/>
          </a:xfrm>
        </p:grpSpPr>
        <p:sp>
          <p:nvSpPr>
            <p:cNvPr name="Freeform 15" id="15"/>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16" id="16"/>
          <p:cNvGrpSpPr/>
          <p:nvPr/>
        </p:nvGrpSpPr>
        <p:grpSpPr>
          <a:xfrm rot="0">
            <a:off x="9842828" y="5260864"/>
            <a:ext cx="3099003" cy="3269486"/>
            <a:chOff x="0" y="0"/>
            <a:chExt cx="2077720" cy="2192020"/>
          </a:xfrm>
        </p:grpSpPr>
        <p:sp>
          <p:nvSpPr>
            <p:cNvPr name="Freeform 17" id="17"/>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5"/>
              <a:stretch>
                <a:fillRect l="0" t="-9257" r="0" b="-9257"/>
              </a:stretch>
            </a:blipFill>
          </p:spPr>
        </p:sp>
      </p:grpSp>
      <p:grpSp>
        <p:nvGrpSpPr>
          <p:cNvPr name="Group 18" id="18"/>
          <p:cNvGrpSpPr/>
          <p:nvPr/>
        </p:nvGrpSpPr>
        <p:grpSpPr>
          <a:xfrm rot="0">
            <a:off x="13595348" y="5407912"/>
            <a:ext cx="3099003" cy="3269486"/>
            <a:chOff x="0" y="0"/>
            <a:chExt cx="2077720" cy="2192020"/>
          </a:xfrm>
        </p:grpSpPr>
        <p:sp>
          <p:nvSpPr>
            <p:cNvPr name="Freeform 19" id="19"/>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20" id="20"/>
          <p:cNvGrpSpPr/>
          <p:nvPr/>
        </p:nvGrpSpPr>
        <p:grpSpPr>
          <a:xfrm rot="0">
            <a:off x="13448300" y="5260864"/>
            <a:ext cx="3099003" cy="3269486"/>
            <a:chOff x="0" y="0"/>
            <a:chExt cx="2077720" cy="2192020"/>
          </a:xfrm>
        </p:grpSpPr>
        <p:sp>
          <p:nvSpPr>
            <p:cNvPr name="Freeform 21" id="21"/>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6"/>
              <a:stretch>
                <a:fillRect l="-43753" t="0" r="-43753" b="0"/>
              </a:stretch>
            </a:blipFill>
          </p:spPr>
        </p:sp>
      </p:grpSp>
      <p:grpSp>
        <p:nvGrpSpPr>
          <p:cNvPr name="Group 22" id="22"/>
          <p:cNvGrpSpPr/>
          <p:nvPr/>
        </p:nvGrpSpPr>
        <p:grpSpPr>
          <a:xfrm rot="0">
            <a:off x="6381875" y="1756650"/>
            <a:ext cx="3099003" cy="3269486"/>
            <a:chOff x="0" y="0"/>
            <a:chExt cx="2077720" cy="2192020"/>
          </a:xfrm>
        </p:grpSpPr>
        <p:sp>
          <p:nvSpPr>
            <p:cNvPr name="Freeform 23" id="23"/>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24" id="24"/>
          <p:cNvGrpSpPr/>
          <p:nvPr/>
        </p:nvGrpSpPr>
        <p:grpSpPr>
          <a:xfrm rot="0">
            <a:off x="6234827" y="1609602"/>
            <a:ext cx="3099003" cy="3269486"/>
            <a:chOff x="0" y="0"/>
            <a:chExt cx="2077720" cy="2192020"/>
          </a:xfrm>
        </p:grpSpPr>
        <p:sp>
          <p:nvSpPr>
            <p:cNvPr name="Freeform 25" id="25"/>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7"/>
              <a:stretch>
                <a:fillRect l="-29153" t="0" r="-29153" b="0"/>
              </a:stretch>
            </a:blipFill>
          </p:spPr>
        </p:sp>
      </p:grpSp>
      <p:grpSp>
        <p:nvGrpSpPr>
          <p:cNvPr name="Group 26" id="26"/>
          <p:cNvGrpSpPr/>
          <p:nvPr/>
        </p:nvGrpSpPr>
        <p:grpSpPr>
          <a:xfrm rot="0">
            <a:off x="6381875" y="5407912"/>
            <a:ext cx="3099003" cy="3269486"/>
            <a:chOff x="0" y="0"/>
            <a:chExt cx="2077720" cy="2192020"/>
          </a:xfrm>
        </p:grpSpPr>
        <p:sp>
          <p:nvSpPr>
            <p:cNvPr name="Freeform 27" id="27"/>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28" id="28"/>
          <p:cNvGrpSpPr/>
          <p:nvPr/>
        </p:nvGrpSpPr>
        <p:grpSpPr>
          <a:xfrm rot="0">
            <a:off x="6234827" y="5260864"/>
            <a:ext cx="3099003" cy="3269486"/>
            <a:chOff x="0" y="0"/>
            <a:chExt cx="2077720" cy="2192020"/>
          </a:xfrm>
        </p:grpSpPr>
        <p:sp>
          <p:nvSpPr>
            <p:cNvPr name="Freeform 29" id="29"/>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8"/>
              <a:stretch>
                <a:fillRect l="0" t="0" r="-58307" b="0"/>
              </a:stretch>
            </a:blipFill>
          </p:spPr>
        </p:sp>
      </p:grpSp>
      <p:sp>
        <p:nvSpPr>
          <p:cNvPr name="TextBox 30" id="30"/>
          <p:cNvSpPr txBox="true"/>
          <p:nvPr/>
        </p:nvSpPr>
        <p:spPr>
          <a:xfrm rot="0">
            <a:off x="2002213" y="2019878"/>
            <a:ext cx="3100116" cy="962025"/>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TECNOLOGIAS</a:t>
            </a:r>
          </a:p>
        </p:txBody>
      </p:sp>
      <p:sp>
        <p:nvSpPr>
          <p:cNvPr name="AutoShape 31" id="31"/>
          <p:cNvSpPr/>
          <p:nvPr/>
        </p:nvSpPr>
        <p:spPr>
          <a:xfrm>
            <a:off x="2002213" y="4953100"/>
            <a:ext cx="1587474" cy="0"/>
          </a:xfrm>
          <a:prstGeom prst="line">
            <a:avLst/>
          </a:prstGeom>
          <a:ln cap="flat" w="19050">
            <a:solidFill>
              <a:srgbClr val="FF5400"/>
            </a:solidFill>
            <a:prstDash val="solid"/>
            <a:headEnd type="none" len="sm" w="sm"/>
            <a:tailEnd type="none" len="sm" w="sm"/>
          </a:ln>
        </p:spPr>
      </p:sp>
      <p:sp>
        <p:nvSpPr>
          <p:cNvPr name="TextBox 32" id="32"/>
          <p:cNvSpPr txBox="true"/>
          <p:nvPr/>
        </p:nvSpPr>
        <p:spPr>
          <a:xfrm rot="0">
            <a:off x="1931712" y="5073151"/>
            <a:ext cx="2941275" cy="22936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O software foi desenvolvido utilizando Java, com a framework JSF (JavaServer Faces) para a criação da interface de usuário, e PrimeFaces para enriquecer a experiência com componentes visuais modernos e interativos. Essas tecnologias foram escolhidas por sua robustez, escalabilidade e facilidade de integração, proporcionando uma aplicação eficiente e de fácil manutenção.</a:t>
            </a:r>
          </a:p>
        </p:txBody>
      </p:sp>
      <p:sp>
        <p:nvSpPr>
          <p:cNvPr name="Freeform 33" id="33"/>
          <p:cNvSpPr/>
          <p:nvPr/>
        </p:nvSpPr>
        <p:spPr>
          <a:xfrm flipH="true" flipV="true" rot="-467201">
            <a:off x="13638648" y="886517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9"/>
            <a:stretch>
              <a:fillRect l="0" t="0" r="0" b="0"/>
            </a:stretch>
          </a:blipFill>
        </p:spPr>
      </p:sp>
      <p:sp>
        <p:nvSpPr>
          <p:cNvPr name="Freeform 34" id="34"/>
          <p:cNvSpPr/>
          <p:nvPr/>
        </p:nvSpPr>
        <p:spPr>
          <a:xfrm flipH="false" flipV="false" rot="0">
            <a:off x="-363195" y="7896022"/>
            <a:ext cx="1391895" cy="1394801"/>
          </a:xfrm>
          <a:custGeom>
            <a:avLst/>
            <a:gdLst/>
            <a:ahLst/>
            <a:cxnLst/>
            <a:rect r="r" b="b" t="t" l="l"/>
            <a:pathLst>
              <a:path h="1394801" w="1391895">
                <a:moveTo>
                  <a:pt x="0" y="0"/>
                </a:moveTo>
                <a:lnTo>
                  <a:pt x="1391895" y="0"/>
                </a:lnTo>
                <a:lnTo>
                  <a:pt x="1391895" y="1394801"/>
                </a:lnTo>
                <a:lnTo>
                  <a:pt x="0" y="1394801"/>
                </a:lnTo>
                <a:lnTo>
                  <a:pt x="0" y="0"/>
                </a:lnTo>
                <a:close/>
              </a:path>
            </a:pathLst>
          </a:custGeom>
          <a:blipFill>
            <a:blip r:embed="rId10"/>
            <a:stretch>
              <a:fillRect l="0" t="0" r="0" b="0"/>
            </a:stretch>
          </a:blipFill>
        </p:spPr>
      </p:sp>
      <p:sp>
        <p:nvSpPr>
          <p:cNvPr name="Freeform 35" id="35"/>
          <p:cNvSpPr/>
          <p:nvPr/>
        </p:nvSpPr>
        <p:spPr>
          <a:xfrm flipH="false" flipV="false" rot="-5571063">
            <a:off x="17567263" y="1508807"/>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1"/>
            <a:stretch>
              <a:fillRect l="0" t="0" r="0" b="0"/>
            </a:stretch>
          </a:blipFill>
        </p:spPr>
      </p:sp>
      <p:sp>
        <p:nvSpPr>
          <p:cNvPr name="Freeform 36" id="36"/>
          <p:cNvSpPr/>
          <p:nvPr/>
        </p:nvSpPr>
        <p:spPr>
          <a:xfrm flipH="false" flipV="false" rot="0">
            <a:off x="3853741" y="-445701"/>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12"/>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7776240" y="3397971"/>
            <a:ext cx="2735520" cy="264160"/>
          </a:xfrm>
          <a:prstGeom prst="rect">
            <a:avLst/>
          </a:prstGeom>
        </p:spPr>
        <p:txBody>
          <a:bodyPr anchor="t" rtlCol="false" tIns="0" lIns="0" bIns="0" rIns="0">
            <a:spAutoFit/>
          </a:bodyPr>
          <a:lstStyle/>
          <a:p>
            <a:pPr algn="ctr">
              <a:lnSpc>
                <a:spcPts val="2239"/>
              </a:lnSpc>
              <a:spcBef>
                <a:spcPct val="0"/>
              </a:spcBef>
            </a:pPr>
            <a:r>
              <a:rPr lang="en-US" b="true" sz="1599">
                <a:solidFill>
                  <a:srgbClr val="FF5400"/>
                </a:solidFill>
                <a:latin typeface="Open Sans Bold"/>
                <a:ea typeface="Open Sans Bold"/>
                <a:cs typeface="Open Sans Bold"/>
                <a:sym typeface="Open Sans Bold"/>
              </a:rPr>
              <a:t>Jeangrei Veiga</a:t>
            </a:r>
          </a:p>
        </p:txBody>
      </p:sp>
      <p:sp>
        <p:nvSpPr>
          <p:cNvPr name="TextBox 7" id="7"/>
          <p:cNvSpPr txBox="true"/>
          <p:nvPr/>
        </p:nvSpPr>
        <p:spPr>
          <a:xfrm rot="0">
            <a:off x="7619248" y="4060963"/>
            <a:ext cx="3049503" cy="1455420"/>
          </a:xfrm>
          <a:prstGeom prst="rect">
            <a:avLst/>
          </a:prstGeom>
        </p:spPr>
        <p:txBody>
          <a:bodyPr anchor="t" rtlCol="false" tIns="0" lIns="0" bIns="0" rIns="0">
            <a:spAutoFit/>
          </a:bodyPr>
          <a:lstStyle/>
          <a:p>
            <a:pPr algn="ctr">
              <a:lnSpc>
                <a:spcPts val="1680"/>
              </a:lnSpc>
              <a:spcBef>
                <a:spcPct val="0"/>
              </a:spcBef>
            </a:pPr>
            <a:r>
              <a:rPr lang="en-US" sz="1200">
                <a:solidFill>
                  <a:srgbClr val="FFFFFF"/>
                </a:solidFill>
                <a:latin typeface="Open Sans"/>
                <a:ea typeface="Open Sans"/>
                <a:cs typeface="Open Sans"/>
                <a:sym typeface="Open Sans"/>
              </a:rPr>
              <a:t>Agradecemos ao professor pelo apoio constante e pela ajuda nas diversas dificuldades que surgiram ao longo do desenvolvimento do projeto, que não foram poucas. Sua orientação e expertise foram essenciais para o progresso e sucesso do nosso trabalho.</a:t>
            </a:r>
          </a:p>
        </p:txBody>
      </p:sp>
      <p:sp>
        <p:nvSpPr>
          <p:cNvPr name="TextBox 8" id="8"/>
          <p:cNvSpPr txBox="true"/>
          <p:nvPr/>
        </p:nvSpPr>
        <p:spPr>
          <a:xfrm rot="0">
            <a:off x="6499273" y="1433747"/>
            <a:ext cx="5228497" cy="1828800"/>
          </a:xfrm>
          <a:prstGeom prst="rect">
            <a:avLst/>
          </a:prstGeom>
        </p:spPr>
        <p:txBody>
          <a:bodyPr anchor="t" rtlCol="false" tIns="0" lIns="0" bIns="0" rIns="0">
            <a:spAutoFit/>
          </a:bodyPr>
          <a:lstStyle/>
          <a:p>
            <a:pPr algn="ctr">
              <a:lnSpc>
                <a:spcPts val="6825"/>
              </a:lnSpc>
            </a:pPr>
            <a:r>
              <a:rPr lang="en-US" sz="6500">
                <a:solidFill>
                  <a:srgbClr val="FFFFFF"/>
                </a:solidFill>
                <a:latin typeface="Zuume Rough Bold"/>
                <a:ea typeface="Zuume Rough Bold"/>
                <a:cs typeface="Zuume Rough Bold"/>
                <a:sym typeface="Zuume Rough Bold"/>
              </a:rPr>
              <a:t>QUEREMOS AGRADECER</a:t>
            </a:r>
          </a:p>
        </p:txBody>
      </p:sp>
      <p:sp>
        <p:nvSpPr>
          <p:cNvPr name="AutoShape 9" id="9"/>
          <p:cNvSpPr/>
          <p:nvPr/>
        </p:nvSpPr>
        <p:spPr>
          <a:xfrm flipV="true">
            <a:off x="8350263" y="3095318"/>
            <a:ext cx="1587474" cy="0"/>
          </a:xfrm>
          <a:prstGeom prst="line">
            <a:avLst/>
          </a:prstGeom>
          <a:ln cap="flat" w="19050">
            <a:solidFill>
              <a:srgbClr val="FF5400"/>
            </a:solidFill>
            <a:prstDash val="solid"/>
            <a:headEnd type="none" len="sm" w="sm"/>
            <a:tailEnd type="none" len="sm" w="sm"/>
          </a:ln>
        </p:spPr>
      </p:sp>
      <p:sp>
        <p:nvSpPr>
          <p:cNvPr name="Freeform 10" id="10"/>
          <p:cNvSpPr/>
          <p:nvPr/>
        </p:nvSpPr>
        <p:spPr>
          <a:xfrm flipH="true" flipV="true" rot="-467201">
            <a:off x="10777949" y="6696665"/>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3"/>
            <a:stretch>
              <a:fillRect l="0" t="0" r="0" b="0"/>
            </a:stretch>
          </a:blipFill>
        </p:spPr>
      </p:sp>
      <p:sp>
        <p:nvSpPr>
          <p:cNvPr name="Freeform 11" id="11"/>
          <p:cNvSpPr/>
          <p:nvPr/>
        </p:nvSpPr>
        <p:spPr>
          <a:xfrm flipH="false" flipV="false" rot="0">
            <a:off x="2826933" y="5516383"/>
            <a:ext cx="937279" cy="939236"/>
          </a:xfrm>
          <a:custGeom>
            <a:avLst/>
            <a:gdLst/>
            <a:ahLst/>
            <a:cxnLst/>
            <a:rect r="r" b="b" t="t" l="l"/>
            <a:pathLst>
              <a:path h="939236" w="937279">
                <a:moveTo>
                  <a:pt x="0" y="0"/>
                </a:moveTo>
                <a:lnTo>
                  <a:pt x="937279" y="0"/>
                </a:lnTo>
                <a:lnTo>
                  <a:pt x="937279" y="939236"/>
                </a:lnTo>
                <a:lnTo>
                  <a:pt x="0" y="939236"/>
                </a:lnTo>
                <a:lnTo>
                  <a:pt x="0" y="0"/>
                </a:lnTo>
                <a:close/>
              </a:path>
            </a:pathLst>
          </a:custGeom>
          <a:blipFill>
            <a:blip r:embed="rId4"/>
            <a:stretch>
              <a:fillRect l="0" t="0" r="0" b="0"/>
            </a:stretch>
          </a:blipFill>
        </p:spPr>
      </p:sp>
      <p:sp>
        <p:nvSpPr>
          <p:cNvPr name="Freeform 12" id="12"/>
          <p:cNvSpPr/>
          <p:nvPr/>
        </p:nvSpPr>
        <p:spPr>
          <a:xfrm flipH="false" flipV="false" rot="-5571063">
            <a:off x="12593511" y="4468310"/>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5"/>
            <a:stretch>
              <a:fillRect l="0" t="0" r="0" b="0"/>
            </a:stretch>
          </a:blipFill>
        </p:spPr>
      </p:sp>
      <p:sp>
        <p:nvSpPr>
          <p:cNvPr name="Freeform 13" id="13"/>
          <p:cNvSpPr/>
          <p:nvPr/>
        </p:nvSpPr>
        <p:spPr>
          <a:xfrm flipH="false" flipV="false" rot="0">
            <a:off x="4313465" y="1028700"/>
            <a:ext cx="1897490" cy="1686394"/>
          </a:xfrm>
          <a:custGeom>
            <a:avLst/>
            <a:gdLst/>
            <a:ahLst/>
            <a:cxnLst/>
            <a:rect r="r" b="b" t="t" l="l"/>
            <a:pathLst>
              <a:path h="1686394" w="1897490">
                <a:moveTo>
                  <a:pt x="0" y="0"/>
                </a:moveTo>
                <a:lnTo>
                  <a:pt x="1897489" y="0"/>
                </a:lnTo>
                <a:lnTo>
                  <a:pt x="1897489" y="1686394"/>
                </a:lnTo>
                <a:lnTo>
                  <a:pt x="0" y="1686394"/>
                </a:lnTo>
                <a:lnTo>
                  <a:pt x="0" y="0"/>
                </a:lnTo>
                <a:close/>
              </a:path>
            </a:pathLst>
          </a:custGeom>
          <a:blipFill>
            <a:blip r:embed="rId6"/>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DAGYPKwJEtA</dc:identifier>
  <dcterms:modified xsi:type="dcterms:W3CDTF">2011-08-01T06:04:30Z</dcterms:modified>
  <cp:revision>1</cp:revision>
  <dc:title>MenuMaster-apresentacao</dc:title>
</cp:coreProperties>
</file>

<file path=docProps/thumbnail.jpeg>
</file>